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1" r:id="rId2"/>
    <p:sldMasterId id="2147483743" r:id="rId3"/>
    <p:sldMasterId id="2147483779" r:id="rId4"/>
    <p:sldMasterId id="2147483791" r:id="rId5"/>
    <p:sldMasterId id="2147483803" r:id="rId6"/>
  </p:sldMasterIdLst>
  <p:notesMasterIdLst>
    <p:notesMasterId r:id="rId14"/>
  </p:notesMasterIdLst>
  <p:sldIdLst>
    <p:sldId id="301" r:id="rId7"/>
    <p:sldId id="286" r:id="rId8"/>
    <p:sldId id="303" r:id="rId9"/>
    <p:sldId id="305" r:id="rId10"/>
    <p:sldId id="291" r:id="rId11"/>
    <p:sldId id="29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00CCFF"/>
    <a:srgbClr val="00FFFF"/>
    <a:srgbClr val="06EAAE"/>
    <a:srgbClr val="0000FF"/>
    <a:srgbClr val="581EF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86E11-72C7-464B-AD57-4C3950296123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D31FB8F7-CB61-4A3C-A588-0F32396C5E0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1. ĐĂNG NHẬP</a:t>
          </a:r>
        </a:p>
      </dgm:t>
    </dgm:pt>
    <dgm:pt modelId="{8795557E-5D26-4758-B24D-CCFDD19D8D70}" type="parTrans" cxnId="{D503D2FF-1398-4CDE-A195-EC50193E78BF}">
      <dgm:prSet/>
      <dgm:spPr/>
      <dgm:t>
        <a:bodyPr/>
        <a:lstStyle/>
        <a:p>
          <a:endParaRPr lang="en-US"/>
        </a:p>
      </dgm:t>
    </dgm:pt>
    <dgm:pt modelId="{71388B37-366B-4051-B358-C2C660249FFE}" type="sibTrans" cxnId="{D503D2FF-1398-4CDE-A195-EC50193E78BF}">
      <dgm:prSet/>
      <dgm:spPr/>
      <dgm:t>
        <a:bodyPr/>
        <a:lstStyle/>
        <a:p>
          <a:endParaRPr lang="en-US"/>
        </a:p>
      </dgm:t>
    </dgm:pt>
    <dgm:pt modelId="{1597F080-AB44-4E13-91A7-DAD82CFA9A79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2. CHỌN MÔN </a:t>
          </a:r>
        </a:p>
      </dgm:t>
    </dgm:pt>
    <dgm:pt modelId="{4E086000-6302-4E3B-84B9-A1F993C64B8A}" type="parTrans" cxnId="{720CB1CE-8ABF-456A-9970-384CE4C34DA4}">
      <dgm:prSet/>
      <dgm:spPr/>
      <dgm:t>
        <a:bodyPr/>
        <a:lstStyle/>
        <a:p>
          <a:endParaRPr lang="en-US"/>
        </a:p>
      </dgm:t>
    </dgm:pt>
    <dgm:pt modelId="{D1B45A42-E2B9-46DF-9519-C0DF2F75BE60}" type="sibTrans" cxnId="{720CB1CE-8ABF-456A-9970-384CE4C34DA4}">
      <dgm:prSet/>
      <dgm:spPr/>
      <dgm:t>
        <a:bodyPr/>
        <a:lstStyle/>
        <a:p>
          <a:endParaRPr lang="en-US"/>
        </a:p>
      </dgm:t>
    </dgm:pt>
    <dgm:pt modelId="{5E5EB79F-2BCA-4063-B2DA-6B355E1554B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3. LÀM BÀI</a:t>
          </a:r>
        </a:p>
      </dgm:t>
    </dgm:pt>
    <dgm:pt modelId="{6B4F610E-0F31-45B9-A28A-5F784F3F799A}" type="parTrans" cxnId="{0A36591A-7069-4B5B-B971-5D2E8948E2B1}">
      <dgm:prSet/>
      <dgm:spPr/>
      <dgm:t>
        <a:bodyPr/>
        <a:lstStyle/>
        <a:p>
          <a:endParaRPr lang="en-US"/>
        </a:p>
      </dgm:t>
    </dgm:pt>
    <dgm:pt modelId="{AACD444B-8A91-4459-B7D1-76C8EA1FA35B}" type="sibTrans" cxnId="{0A36591A-7069-4B5B-B971-5D2E8948E2B1}">
      <dgm:prSet/>
      <dgm:spPr/>
      <dgm:t>
        <a:bodyPr/>
        <a:lstStyle/>
        <a:p>
          <a:endParaRPr lang="en-US"/>
        </a:p>
      </dgm:t>
    </dgm:pt>
    <dgm:pt modelId="{C2EB6D96-CA0B-4916-BC62-F7A33F90ACCD}">
      <dgm:prSet phldrT="[Text]"/>
      <dgm:spPr>
        <a:solidFill>
          <a:srgbClr val="0033CC"/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4. NỘP BÀI</a:t>
          </a:r>
        </a:p>
      </dgm:t>
    </dgm:pt>
    <dgm:pt modelId="{CFEE1ECB-5609-432A-B69D-30DC2243CCC0}" type="parTrans" cxnId="{A3EFD7A6-F141-4E74-9F95-0BD3014768E8}">
      <dgm:prSet/>
      <dgm:spPr/>
      <dgm:t>
        <a:bodyPr/>
        <a:lstStyle/>
        <a:p>
          <a:endParaRPr lang="en-US"/>
        </a:p>
      </dgm:t>
    </dgm:pt>
    <dgm:pt modelId="{4B144ED1-01D7-475D-9EA4-5BD302C4155A}" type="sibTrans" cxnId="{A3EFD7A6-F141-4E74-9F95-0BD3014768E8}">
      <dgm:prSet/>
      <dgm:spPr/>
      <dgm:t>
        <a:bodyPr/>
        <a:lstStyle/>
        <a:p>
          <a:endParaRPr lang="en-US"/>
        </a:p>
      </dgm:t>
    </dgm:pt>
    <dgm:pt modelId="{63F953E5-3A24-41A2-93C6-7ACD29537F1E}" type="pres">
      <dgm:prSet presAssocID="{94686E11-72C7-464B-AD57-4C3950296123}" presName="Name0" presStyleCnt="0">
        <dgm:presLayoutVars>
          <dgm:dir/>
          <dgm:animLvl val="lvl"/>
          <dgm:resizeHandles val="exact"/>
        </dgm:presLayoutVars>
      </dgm:prSet>
      <dgm:spPr/>
    </dgm:pt>
    <dgm:pt modelId="{9B053F34-FDDB-4EE5-ADF4-E43846C0C658}" type="pres">
      <dgm:prSet presAssocID="{D31FB8F7-CB61-4A3C-A588-0F32396C5E0C}" presName="parTxOnly" presStyleLbl="node1" presStyleIdx="0" presStyleCnt="4" custLinFactNeighborX="25668" custLinFactNeighborY="-3145">
        <dgm:presLayoutVars>
          <dgm:chMax val="0"/>
          <dgm:chPref val="0"/>
          <dgm:bulletEnabled val="1"/>
        </dgm:presLayoutVars>
      </dgm:prSet>
      <dgm:spPr/>
    </dgm:pt>
    <dgm:pt modelId="{E4C6238E-B5BE-41E7-AB55-9CCBEF637BB9}" type="pres">
      <dgm:prSet presAssocID="{71388B37-366B-4051-B358-C2C660249FFE}" presName="parTxOnlySpace" presStyleCnt="0"/>
      <dgm:spPr/>
    </dgm:pt>
    <dgm:pt modelId="{9A792139-F5B5-4C09-A03A-840A468F95E5}" type="pres">
      <dgm:prSet presAssocID="{1597F080-AB44-4E13-91A7-DAD82CFA9A79}" presName="parTxOnly" presStyleLbl="node1" presStyleIdx="1" presStyleCnt="4" custLinFactNeighborY="-2594">
        <dgm:presLayoutVars>
          <dgm:chMax val="0"/>
          <dgm:chPref val="0"/>
          <dgm:bulletEnabled val="1"/>
        </dgm:presLayoutVars>
      </dgm:prSet>
      <dgm:spPr/>
    </dgm:pt>
    <dgm:pt modelId="{DCBEFE2B-F253-44F7-82EA-8FAC56604828}" type="pres">
      <dgm:prSet presAssocID="{D1B45A42-E2B9-46DF-9519-C0DF2F75BE60}" presName="parTxOnlySpace" presStyleCnt="0"/>
      <dgm:spPr/>
    </dgm:pt>
    <dgm:pt modelId="{B8F2D3A3-9109-4438-8E0E-B7E4FC4ABA6C}" type="pres">
      <dgm:prSet presAssocID="{5E5EB79F-2BCA-4063-B2DA-6B355E1554B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169D20-C3A3-4252-9231-3F1EC091E137}" type="pres">
      <dgm:prSet presAssocID="{AACD444B-8A91-4459-B7D1-76C8EA1FA35B}" presName="parTxOnlySpace" presStyleCnt="0"/>
      <dgm:spPr/>
    </dgm:pt>
    <dgm:pt modelId="{BA17956D-0F3E-4731-AB7E-AEFEC4459A16}" type="pres">
      <dgm:prSet presAssocID="{C2EB6D96-CA0B-4916-BC62-F7A33F90ACC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36591A-7069-4B5B-B971-5D2E8948E2B1}" srcId="{94686E11-72C7-464B-AD57-4C3950296123}" destId="{5E5EB79F-2BCA-4063-B2DA-6B355E1554BB}" srcOrd="2" destOrd="0" parTransId="{6B4F610E-0F31-45B9-A28A-5F784F3F799A}" sibTransId="{AACD444B-8A91-4459-B7D1-76C8EA1FA35B}"/>
    <dgm:cxn modelId="{841D1D21-820C-4CA0-ACA4-AE3AF116F8D9}" type="presOf" srcId="{94686E11-72C7-464B-AD57-4C3950296123}" destId="{63F953E5-3A24-41A2-93C6-7ACD29537F1E}" srcOrd="0" destOrd="0" presId="urn:microsoft.com/office/officeart/2005/8/layout/chevron1"/>
    <dgm:cxn modelId="{C7495994-593B-48F5-8FA6-3C3946FF4912}" type="presOf" srcId="{C2EB6D96-CA0B-4916-BC62-F7A33F90ACCD}" destId="{BA17956D-0F3E-4731-AB7E-AEFEC4459A16}" srcOrd="0" destOrd="0" presId="urn:microsoft.com/office/officeart/2005/8/layout/chevron1"/>
    <dgm:cxn modelId="{A3EFD7A6-F141-4E74-9F95-0BD3014768E8}" srcId="{94686E11-72C7-464B-AD57-4C3950296123}" destId="{C2EB6D96-CA0B-4916-BC62-F7A33F90ACCD}" srcOrd="3" destOrd="0" parTransId="{CFEE1ECB-5609-432A-B69D-30DC2243CCC0}" sibTransId="{4B144ED1-01D7-475D-9EA4-5BD302C4155A}"/>
    <dgm:cxn modelId="{4B75E6B6-9977-4EB4-87DC-F0342FAEF776}" type="presOf" srcId="{5E5EB79F-2BCA-4063-B2DA-6B355E1554BB}" destId="{B8F2D3A3-9109-4438-8E0E-B7E4FC4ABA6C}" srcOrd="0" destOrd="0" presId="urn:microsoft.com/office/officeart/2005/8/layout/chevron1"/>
    <dgm:cxn modelId="{96E2C2B9-9D11-407A-B8C7-DFCD16A737BE}" type="presOf" srcId="{D31FB8F7-CB61-4A3C-A588-0F32396C5E0C}" destId="{9B053F34-FDDB-4EE5-ADF4-E43846C0C658}" srcOrd="0" destOrd="0" presId="urn:microsoft.com/office/officeart/2005/8/layout/chevron1"/>
    <dgm:cxn modelId="{720CB1CE-8ABF-456A-9970-384CE4C34DA4}" srcId="{94686E11-72C7-464B-AD57-4C3950296123}" destId="{1597F080-AB44-4E13-91A7-DAD82CFA9A79}" srcOrd="1" destOrd="0" parTransId="{4E086000-6302-4E3B-84B9-A1F993C64B8A}" sibTransId="{D1B45A42-E2B9-46DF-9519-C0DF2F75BE60}"/>
    <dgm:cxn modelId="{26BF8ED1-ECF0-4BC2-A52B-85D6EE4360CA}" type="presOf" srcId="{1597F080-AB44-4E13-91A7-DAD82CFA9A79}" destId="{9A792139-F5B5-4C09-A03A-840A468F95E5}" srcOrd="0" destOrd="0" presId="urn:microsoft.com/office/officeart/2005/8/layout/chevron1"/>
    <dgm:cxn modelId="{D503D2FF-1398-4CDE-A195-EC50193E78BF}" srcId="{94686E11-72C7-464B-AD57-4C3950296123}" destId="{D31FB8F7-CB61-4A3C-A588-0F32396C5E0C}" srcOrd="0" destOrd="0" parTransId="{8795557E-5D26-4758-B24D-CCFDD19D8D70}" sibTransId="{71388B37-366B-4051-B358-C2C660249FFE}"/>
    <dgm:cxn modelId="{6FF9A334-F857-406A-9FFA-3552FA7E73FD}" type="presParOf" srcId="{63F953E5-3A24-41A2-93C6-7ACD29537F1E}" destId="{9B053F34-FDDB-4EE5-ADF4-E43846C0C658}" srcOrd="0" destOrd="0" presId="urn:microsoft.com/office/officeart/2005/8/layout/chevron1"/>
    <dgm:cxn modelId="{CE7F8059-1061-49C2-AFE8-07AED0534FFD}" type="presParOf" srcId="{63F953E5-3A24-41A2-93C6-7ACD29537F1E}" destId="{E4C6238E-B5BE-41E7-AB55-9CCBEF637BB9}" srcOrd="1" destOrd="0" presId="urn:microsoft.com/office/officeart/2005/8/layout/chevron1"/>
    <dgm:cxn modelId="{8321307D-C937-4CDB-93DC-3AE2AC835328}" type="presParOf" srcId="{63F953E5-3A24-41A2-93C6-7ACD29537F1E}" destId="{9A792139-F5B5-4C09-A03A-840A468F95E5}" srcOrd="2" destOrd="0" presId="urn:microsoft.com/office/officeart/2005/8/layout/chevron1"/>
    <dgm:cxn modelId="{58BBA0B2-B359-4CBA-A357-619D783EF57F}" type="presParOf" srcId="{63F953E5-3A24-41A2-93C6-7ACD29537F1E}" destId="{DCBEFE2B-F253-44F7-82EA-8FAC56604828}" srcOrd="3" destOrd="0" presId="urn:microsoft.com/office/officeart/2005/8/layout/chevron1"/>
    <dgm:cxn modelId="{A8A5FA5C-FA0A-4B0C-81FC-87947D0B3874}" type="presParOf" srcId="{63F953E5-3A24-41A2-93C6-7ACD29537F1E}" destId="{B8F2D3A3-9109-4438-8E0E-B7E4FC4ABA6C}" srcOrd="4" destOrd="0" presId="urn:microsoft.com/office/officeart/2005/8/layout/chevron1"/>
    <dgm:cxn modelId="{27E9B80B-A536-4AD8-BFAC-378FC6D87541}" type="presParOf" srcId="{63F953E5-3A24-41A2-93C6-7ACD29537F1E}" destId="{0E169D20-C3A3-4252-9231-3F1EC091E137}" srcOrd="5" destOrd="0" presId="urn:microsoft.com/office/officeart/2005/8/layout/chevron1"/>
    <dgm:cxn modelId="{526615F1-3885-4F2A-9D23-3E6620ADE5DC}" type="presParOf" srcId="{63F953E5-3A24-41A2-93C6-7ACD29537F1E}" destId="{BA17956D-0F3E-4731-AB7E-AEFEC4459A16}" srcOrd="6" destOrd="0" presId="urn:microsoft.com/office/officeart/2005/8/layout/chevron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86E11-72C7-464B-AD57-4C3950296123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C2EB6D96-CA0B-4916-BC62-F7A33F90ACC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ỚC 4: </a:t>
          </a:r>
          <a:r>
            <a: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NỘP BÀI</a:t>
          </a:r>
        </a:p>
      </dgm:t>
    </dgm:pt>
    <dgm:pt modelId="{CFEE1ECB-5609-432A-B69D-30DC2243CCC0}" type="parTrans" cxnId="{A3EFD7A6-F141-4E74-9F95-0BD3014768E8}">
      <dgm:prSet/>
      <dgm:spPr/>
      <dgm:t>
        <a:bodyPr/>
        <a:lstStyle/>
        <a:p>
          <a:endParaRPr lang="en-US"/>
        </a:p>
      </dgm:t>
    </dgm:pt>
    <dgm:pt modelId="{4B144ED1-01D7-475D-9EA4-5BD302C4155A}" type="sibTrans" cxnId="{A3EFD7A6-F141-4E74-9F95-0BD3014768E8}">
      <dgm:prSet/>
      <dgm:spPr/>
      <dgm:t>
        <a:bodyPr/>
        <a:lstStyle/>
        <a:p>
          <a:endParaRPr lang="en-US"/>
        </a:p>
      </dgm:t>
    </dgm:pt>
    <dgm:pt modelId="{297A492F-404E-471B-AD8A-D6EB7BD2806C}" type="pres">
      <dgm:prSet presAssocID="{94686E11-72C7-464B-AD57-4C3950296123}" presName="CompostProcess" presStyleCnt="0">
        <dgm:presLayoutVars>
          <dgm:dir/>
          <dgm:resizeHandles val="exact"/>
        </dgm:presLayoutVars>
      </dgm:prSet>
      <dgm:spPr/>
    </dgm:pt>
    <dgm:pt modelId="{16F413F0-4071-4F61-99D2-112EBBA7FF03}" type="pres">
      <dgm:prSet presAssocID="{94686E11-72C7-464B-AD57-4C3950296123}" presName="arrow" presStyleLbl="bgShp" presStyleIdx="0" presStyleCnt="1"/>
      <dgm:spPr>
        <a:solidFill>
          <a:srgbClr val="FF0000"/>
        </a:solidFill>
      </dgm:spPr>
    </dgm:pt>
    <dgm:pt modelId="{1B3C8E6B-8F13-4801-9CF6-878489D14679}" type="pres">
      <dgm:prSet presAssocID="{94686E11-72C7-464B-AD57-4C3950296123}" presName="linearProcess" presStyleCnt="0"/>
      <dgm:spPr/>
    </dgm:pt>
    <dgm:pt modelId="{49CBE509-96D8-47A9-B705-C4E005F6418C}" type="pres">
      <dgm:prSet presAssocID="{C2EB6D96-CA0B-4916-BC62-F7A33F90ACCD}" presName="textNode" presStyleLbl="node1" presStyleIdx="0" presStyleCnt="1" custLinFactNeighborX="-12728">
        <dgm:presLayoutVars>
          <dgm:bulletEnabled val="1"/>
        </dgm:presLayoutVars>
      </dgm:prSet>
      <dgm:spPr/>
    </dgm:pt>
  </dgm:ptLst>
  <dgm:cxnLst>
    <dgm:cxn modelId="{80EF330B-405F-4138-A353-79F540F4E2C4}" type="presOf" srcId="{94686E11-72C7-464B-AD57-4C3950296123}" destId="{297A492F-404E-471B-AD8A-D6EB7BD2806C}" srcOrd="0" destOrd="0" presId="urn:microsoft.com/office/officeart/2005/8/layout/hProcess9"/>
    <dgm:cxn modelId="{A3EFD7A6-F141-4E74-9F95-0BD3014768E8}" srcId="{94686E11-72C7-464B-AD57-4C3950296123}" destId="{C2EB6D96-CA0B-4916-BC62-F7A33F90ACCD}" srcOrd="0" destOrd="0" parTransId="{CFEE1ECB-5609-432A-B69D-30DC2243CCC0}" sibTransId="{4B144ED1-01D7-475D-9EA4-5BD302C4155A}"/>
    <dgm:cxn modelId="{368FB8AC-DEEC-4781-B072-1B3E90EDB85C}" type="presOf" srcId="{C2EB6D96-CA0B-4916-BC62-F7A33F90ACCD}" destId="{49CBE509-96D8-47A9-B705-C4E005F6418C}" srcOrd="0" destOrd="0" presId="urn:microsoft.com/office/officeart/2005/8/layout/hProcess9"/>
    <dgm:cxn modelId="{1D808017-79F5-47FB-B2EC-347265054C9B}" type="presParOf" srcId="{297A492F-404E-471B-AD8A-D6EB7BD2806C}" destId="{16F413F0-4071-4F61-99D2-112EBBA7FF03}" srcOrd="0" destOrd="0" presId="urn:microsoft.com/office/officeart/2005/8/layout/hProcess9"/>
    <dgm:cxn modelId="{B3035B45-7549-4C32-AFDB-E6009EE7AC4F}" type="presParOf" srcId="{297A492F-404E-471B-AD8A-D6EB7BD2806C}" destId="{1B3C8E6B-8F13-4801-9CF6-878489D14679}" srcOrd="1" destOrd="0" presId="urn:microsoft.com/office/officeart/2005/8/layout/hProcess9"/>
    <dgm:cxn modelId="{0DE57AC6-7EC6-47F3-9388-32A683A935F3}" type="presParOf" srcId="{1B3C8E6B-8F13-4801-9CF6-878489D14679}" destId="{49CBE509-96D8-47A9-B705-C4E005F6418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188ADC-BC4A-4841-818A-7924ACA6E6FB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5530B6F4-DCA8-4F7D-A8C7-5A50697EC796}">
      <dgm:prSet phldrT="[Text]" custT="1"/>
      <dgm:spPr>
        <a:solidFill>
          <a:srgbClr val="06EAAE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Titkul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Bấm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chọn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“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Nộp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bài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”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27CCF9-36B6-4E2D-B77E-7B6C4ECB188F}" type="parTrans" cxnId="{DB0B87F3-76AA-4AC6-B6BD-C38665DB9FAF}">
      <dgm:prSet/>
      <dgm:spPr/>
      <dgm:t>
        <a:bodyPr/>
        <a:lstStyle/>
        <a:p>
          <a:endParaRPr lang="en-US"/>
        </a:p>
      </dgm:t>
    </dgm:pt>
    <dgm:pt modelId="{697BE95E-0950-43BC-9CEE-CAFC7E3A3D3D}" type="sibTrans" cxnId="{DB0B87F3-76AA-4AC6-B6BD-C38665DB9FAF}">
      <dgm:prSet/>
      <dgm:spPr/>
      <dgm:t>
        <a:bodyPr/>
        <a:lstStyle/>
        <a:p>
          <a:endParaRPr lang="en-US"/>
        </a:p>
      </dgm:t>
    </dgm:pt>
    <dgm:pt modelId="{9A92AC2E-CB22-487A-BE41-5DD71C171F88}">
      <dgm:prSet phldrT="[Text]" custT="1"/>
      <dgm:spPr>
        <a:solidFill>
          <a:srgbClr val="06EAAE"/>
        </a:solidFill>
      </dgm:spPr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lên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tự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93DC5-9D9E-49BF-AF47-667A4D16015A}" type="parTrans" cxnId="{1A529294-72ED-43EA-85EB-F5A28C4CEB03}">
      <dgm:prSet/>
      <dgm:spPr/>
      <dgm:t>
        <a:bodyPr/>
        <a:lstStyle/>
        <a:p>
          <a:endParaRPr lang="en-US"/>
        </a:p>
      </dgm:t>
    </dgm:pt>
    <dgm:pt modelId="{FDC7414C-6FFF-4C0C-8861-05E245E03569}" type="sibTrans" cxnId="{1A529294-72ED-43EA-85EB-F5A28C4CEB03}">
      <dgm:prSet/>
      <dgm:spPr/>
      <dgm:t>
        <a:bodyPr/>
        <a:lstStyle/>
        <a:p>
          <a:endParaRPr lang="en-US"/>
        </a:p>
      </dgm:t>
    </dgm:pt>
    <dgm:pt modelId="{3AAD3C2A-F597-4EF2-B5B1-5B7CCA8A77F8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Nhấn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gm:t>
    </dgm:pt>
    <dgm:pt modelId="{F889BCCE-05D9-40A8-8778-25D6F3745CD5}" type="parTrans" cxnId="{32BDB73A-50C8-4B8D-B661-29D5BBF08842}">
      <dgm:prSet/>
      <dgm:spPr/>
      <dgm:t>
        <a:bodyPr/>
        <a:lstStyle/>
        <a:p>
          <a:endParaRPr lang="en-US"/>
        </a:p>
      </dgm:t>
    </dgm:pt>
    <dgm:pt modelId="{7A7253C0-C1B0-4508-90E0-910E983F07BF}" type="sibTrans" cxnId="{32BDB73A-50C8-4B8D-B661-29D5BBF08842}">
      <dgm:prSet/>
      <dgm:spPr/>
      <dgm:t>
        <a:bodyPr/>
        <a:lstStyle/>
        <a:p>
          <a:endParaRPr lang="en-US"/>
        </a:p>
      </dgm:t>
    </dgm:pt>
    <dgm:pt modelId="{79857E4C-D2E3-4ABD-9594-08198C607B52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Chụp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giấy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2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10A29CC9-ED0A-4D35-903F-5A1D7B0729B1}" type="parTrans" cxnId="{52807AAD-94BA-4314-9F0D-33E092419ADF}">
      <dgm:prSet/>
      <dgm:spPr/>
      <dgm:t>
        <a:bodyPr/>
        <a:lstStyle/>
        <a:p>
          <a:endParaRPr lang="en-US"/>
        </a:p>
      </dgm:t>
    </dgm:pt>
    <dgm:pt modelId="{86DBDAC1-562D-44CE-B721-3D7822FC8E93}" type="sibTrans" cxnId="{52807AAD-94BA-4314-9F0D-33E092419ADF}">
      <dgm:prSet/>
      <dgm:spPr/>
      <dgm:t>
        <a:bodyPr/>
        <a:lstStyle/>
        <a:p>
          <a:endParaRPr lang="en-US"/>
        </a:p>
      </dgm:t>
    </dgm:pt>
    <dgm:pt modelId="{4E98171E-80E6-43F1-8691-0EC8D35FB4E8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ảnh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D2AB85-935B-471A-83BD-3C565C8CCBD8}" type="parTrans" cxnId="{85D85E65-0FA6-4800-BE8E-A73A2A9BB4CF}">
      <dgm:prSet/>
      <dgm:spPr/>
      <dgm:t>
        <a:bodyPr/>
        <a:lstStyle/>
        <a:p>
          <a:endParaRPr lang="en-US"/>
        </a:p>
      </dgm:t>
    </dgm:pt>
    <dgm:pt modelId="{DED006C5-2A5A-40E0-91F0-89DD32C9704A}" type="sibTrans" cxnId="{85D85E65-0FA6-4800-BE8E-A73A2A9BB4CF}">
      <dgm:prSet/>
      <dgm:spPr/>
      <dgm:t>
        <a:bodyPr/>
        <a:lstStyle/>
        <a:p>
          <a:endParaRPr lang="en-US"/>
        </a:p>
      </dgm:t>
    </dgm:pt>
    <dgm:pt modelId="{A661B955-0E71-4C93-B055-30153A292073}" type="pres">
      <dgm:prSet presAssocID="{E2188ADC-BC4A-4841-818A-7924ACA6E6FB}" presName="linearFlow" presStyleCnt="0">
        <dgm:presLayoutVars>
          <dgm:resizeHandles val="exact"/>
        </dgm:presLayoutVars>
      </dgm:prSet>
      <dgm:spPr/>
    </dgm:pt>
    <dgm:pt modelId="{058B93B2-8E1B-414B-BFE3-EC356A93897B}" type="pres">
      <dgm:prSet presAssocID="{79857E4C-D2E3-4ABD-9594-08198C607B52}" presName="node" presStyleLbl="node1" presStyleIdx="0" presStyleCnt="5" custScaleX="356446" custLinFactNeighborX="-10278" custLinFactNeighborY="-855">
        <dgm:presLayoutVars>
          <dgm:bulletEnabled val="1"/>
        </dgm:presLayoutVars>
      </dgm:prSet>
      <dgm:spPr/>
    </dgm:pt>
    <dgm:pt modelId="{3A529FD2-0B6D-4DD8-B118-23770CA2B192}" type="pres">
      <dgm:prSet presAssocID="{86DBDAC1-562D-44CE-B721-3D7822FC8E93}" presName="sibTrans" presStyleLbl="sibTrans2D1" presStyleIdx="0" presStyleCnt="4"/>
      <dgm:spPr/>
    </dgm:pt>
    <dgm:pt modelId="{BA1990E6-2352-4436-AF9B-C2D151C4BE31}" type="pres">
      <dgm:prSet presAssocID="{86DBDAC1-562D-44CE-B721-3D7822FC8E93}" presName="connectorText" presStyleLbl="sibTrans2D1" presStyleIdx="0" presStyleCnt="4"/>
      <dgm:spPr/>
    </dgm:pt>
    <dgm:pt modelId="{5F4255E6-F880-4CD1-9A88-B459DB6A893F}" type="pres">
      <dgm:prSet presAssocID="{5530B6F4-DCA8-4F7D-A8C7-5A50697EC796}" presName="node" presStyleLbl="node1" presStyleIdx="1" presStyleCnt="5" custScaleX="356198" custLinFactNeighborX="-5989" custLinFactNeighborY="-32259">
        <dgm:presLayoutVars>
          <dgm:bulletEnabled val="1"/>
        </dgm:presLayoutVars>
      </dgm:prSet>
      <dgm:spPr/>
    </dgm:pt>
    <dgm:pt modelId="{2C548AB9-5FDD-4617-96E9-F3D8E6E709D3}" type="pres">
      <dgm:prSet presAssocID="{697BE95E-0950-43BC-9CEE-CAFC7E3A3D3D}" presName="sibTrans" presStyleLbl="sibTrans2D1" presStyleIdx="1" presStyleCnt="4"/>
      <dgm:spPr/>
    </dgm:pt>
    <dgm:pt modelId="{29109DF7-0366-446E-BA03-B92A73F24FCD}" type="pres">
      <dgm:prSet presAssocID="{697BE95E-0950-43BC-9CEE-CAFC7E3A3D3D}" presName="connectorText" presStyleLbl="sibTrans2D1" presStyleIdx="1" presStyleCnt="4"/>
      <dgm:spPr/>
    </dgm:pt>
    <dgm:pt modelId="{189325DA-4CEC-480E-A346-A1CB0457B088}" type="pres">
      <dgm:prSet presAssocID="{4E98171E-80E6-43F1-8691-0EC8D35FB4E8}" presName="node" presStyleLbl="node1" presStyleIdx="2" presStyleCnt="5" custScaleX="357262" custLinFactNeighborX="-5194" custLinFactNeighborY="-48016">
        <dgm:presLayoutVars>
          <dgm:bulletEnabled val="1"/>
        </dgm:presLayoutVars>
      </dgm:prSet>
      <dgm:spPr/>
    </dgm:pt>
    <dgm:pt modelId="{D07EC375-DEB0-447C-94ED-BE07C3ED4206}" type="pres">
      <dgm:prSet presAssocID="{DED006C5-2A5A-40E0-91F0-89DD32C9704A}" presName="sibTrans" presStyleLbl="sibTrans2D1" presStyleIdx="2" presStyleCnt="4"/>
      <dgm:spPr/>
    </dgm:pt>
    <dgm:pt modelId="{3E2E03F7-2D52-4BE1-A76A-AE1B6855BD18}" type="pres">
      <dgm:prSet presAssocID="{DED006C5-2A5A-40E0-91F0-89DD32C9704A}" presName="connectorText" presStyleLbl="sibTrans2D1" presStyleIdx="2" presStyleCnt="4"/>
      <dgm:spPr/>
    </dgm:pt>
    <dgm:pt modelId="{8FF5BCA1-D969-475E-AD69-C5B2747ED04A}" type="pres">
      <dgm:prSet presAssocID="{9A92AC2E-CB22-487A-BE41-5DD71C171F88}" presName="node" presStyleLbl="node1" presStyleIdx="3" presStyleCnt="5" custScaleX="360461" custLinFactNeighborX="-4940" custLinFactNeighborY="-30095">
        <dgm:presLayoutVars>
          <dgm:bulletEnabled val="1"/>
        </dgm:presLayoutVars>
      </dgm:prSet>
      <dgm:spPr/>
    </dgm:pt>
    <dgm:pt modelId="{9100E3B2-F038-4216-9312-21C68E5F604C}" type="pres">
      <dgm:prSet presAssocID="{FDC7414C-6FFF-4C0C-8861-05E245E03569}" presName="sibTrans" presStyleLbl="sibTrans2D1" presStyleIdx="3" presStyleCnt="4"/>
      <dgm:spPr/>
    </dgm:pt>
    <dgm:pt modelId="{F78E7FCA-8965-4275-A725-21141F1F3EB3}" type="pres">
      <dgm:prSet presAssocID="{FDC7414C-6FFF-4C0C-8861-05E245E03569}" presName="connectorText" presStyleLbl="sibTrans2D1" presStyleIdx="3" presStyleCnt="4"/>
      <dgm:spPr/>
    </dgm:pt>
    <dgm:pt modelId="{21500C54-4ED7-43CD-B1F4-F8A31C8131CB}" type="pres">
      <dgm:prSet presAssocID="{3AAD3C2A-F597-4EF2-B5B1-5B7CCA8A77F8}" presName="node" presStyleLbl="node1" presStyleIdx="4" presStyleCnt="5" custScaleX="359045" custLinFactNeighborX="-5271" custLinFactNeighborY="-14337">
        <dgm:presLayoutVars>
          <dgm:bulletEnabled val="1"/>
        </dgm:presLayoutVars>
      </dgm:prSet>
      <dgm:spPr/>
    </dgm:pt>
  </dgm:ptLst>
  <dgm:cxnLst>
    <dgm:cxn modelId="{A0D3E601-0E52-4DDE-9583-B77BADB9EF22}" type="presOf" srcId="{3AAD3C2A-F597-4EF2-B5B1-5B7CCA8A77F8}" destId="{21500C54-4ED7-43CD-B1F4-F8A31C8131CB}" srcOrd="0" destOrd="0" presId="urn:microsoft.com/office/officeart/2005/8/layout/process2"/>
    <dgm:cxn modelId="{1059BC16-5B2D-445F-99BF-9A11D3FD10EB}" type="presOf" srcId="{FDC7414C-6FFF-4C0C-8861-05E245E03569}" destId="{F78E7FCA-8965-4275-A725-21141F1F3EB3}" srcOrd="1" destOrd="0" presId="urn:microsoft.com/office/officeart/2005/8/layout/process2"/>
    <dgm:cxn modelId="{03274422-AD2B-41F2-A789-7BFD23E3D678}" type="presOf" srcId="{5530B6F4-DCA8-4F7D-A8C7-5A50697EC796}" destId="{5F4255E6-F880-4CD1-9A88-B459DB6A893F}" srcOrd="0" destOrd="0" presId="urn:microsoft.com/office/officeart/2005/8/layout/process2"/>
    <dgm:cxn modelId="{3626982E-C112-4E54-85FD-F3C4A63A21C2}" type="presOf" srcId="{697BE95E-0950-43BC-9CEE-CAFC7E3A3D3D}" destId="{2C548AB9-5FDD-4617-96E9-F3D8E6E709D3}" srcOrd="0" destOrd="0" presId="urn:microsoft.com/office/officeart/2005/8/layout/process2"/>
    <dgm:cxn modelId="{861E6039-C3C0-4724-99D6-C118EB322410}" type="presOf" srcId="{DED006C5-2A5A-40E0-91F0-89DD32C9704A}" destId="{3E2E03F7-2D52-4BE1-A76A-AE1B6855BD18}" srcOrd="1" destOrd="0" presId="urn:microsoft.com/office/officeart/2005/8/layout/process2"/>
    <dgm:cxn modelId="{9B9D723A-10CB-4489-894C-AB1F204D538F}" type="presOf" srcId="{697BE95E-0950-43BC-9CEE-CAFC7E3A3D3D}" destId="{29109DF7-0366-446E-BA03-B92A73F24FCD}" srcOrd="1" destOrd="0" presId="urn:microsoft.com/office/officeart/2005/8/layout/process2"/>
    <dgm:cxn modelId="{32BDB73A-50C8-4B8D-B661-29D5BBF08842}" srcId="{E2188ADC-BC4A-4841-818A-7924ACA6E6FB}" destId="{3AAD3C2A-F597-4EF2-B5B1-5B7CCA8A77F8}" srcOrd="4" destOrd="0" parTransId="{F889BCCE-05D9-40A8-8778-25D6F3745CD5}" sibTransId="{7A7253C0-C1B0-4508-90E0-910E983F07BF}"/>
    <dgm:cxn modelId="{85D85E65-0FA6-4800-BE8E-A73A2A9BB4CF}" srcId="{E2188ADC-BC4A-4841-818A-7924ACA6E6FB}" destId="{4E98171E-80E6-43F1-8691-0EC8D35FB4E8}" srcOrd="2" destOrd="0" parTransId="{93D2AB85-935B-471A-83BD-3C565C8CCBD8}" sibTransId="{DED006C5-2A5A-40E0-91F0-89DD32C9704A}"/>
    <dgm:cxn modelId="{8891B672-4F7C-4CDD-BCA9-7BB253109419}" type="presOf" srcId="{86DBDAC1-562D-44CE-B721-3D7822FC8E93}" destId="{BA1990E6-2352-4436-AF9B-C2D151C4BE31}" srcOrd="1" destOrd="0" presId="urn:microsoft.com/office/officeart/2005/8/layout/process2"/>
    <dgm:cxn modelId="{1A529294-72ED-43EA-85EB-F5A28C4CEB03}" srcId="{E2188ADC-BC4A-4841-818A-7924ACA6E6FB}" destId="{9A92AC2E-CB22-487A-BE41-5DD71C171F88}" srcOrd="3" destOrd="0" parTransId="{18393DC5-9D9E-49BF-AF47-667A4D16015A}" sibTransId="{FDC7414C-6FFF-4C0C-8861-05E245E03569}"/>
    <dgm:cxn modelId="{52807AAD-94BA-4314-9F0D-33E092419ADF}" srcId="{E2188ADC-BC4A-4841-818A-7924ACA6E6FB}" destId="{79857E4C-D2E3-4ABD-9594-08198C607B52}" srcOrd="0" destOrd="0" parTransId="{10A29CC9-ED0A-4D35-903F-5A1D7B0729B1}" sibTransId="{86DBDAC1-562D-44CE-B721-3D7822FC8E93}"/>
    <dgm:cxn modelId="{019750B3-7969-46E2-87E6-AAAAA3A8F75B}" type="presOf" srcId="{FDC7414C-6FFF-4C0C-8861-05E245E03569}" destId="{9100E3B2-F038-4216-9312-21C68E5F604C}" srcOrd="0" destOrd="0" presId="urn:microsoft.com/office/officeart/2005/8/layout/process2"/>
    <dgm:cxn modelId="{BF065AB8-C1A8-4B82-9727-BA8F6EACF543}" type="presOf" srcId="{86DBDAC1-562D-44CE-B721-3D7822FC8E93}" destId="{3A529FD2-0B6D-4DD8-B118-23770CA2B192}" srcOrd="0" destOrd="0" presId="urn:microsoft.com/office/officeart/2005/8/layout/process2"/>
    <dgm:cxn modelId="{B5D0E8B9-7A85-4F3D-A1E9-1368773F58EC}" type="presOf" srcId="{4E98171E-80E6-43F1-8691-0EC8D35FB4E8}" destId="{189325DA-4CEC-480E-A346-A1CB0457B088}" srcOrd="0" destOrd="0" presId="urn:microsoft.com/office/officeart/2005/8/layout/process2"/>
    <dgm:cxn modelId="{ED47C1CB-1647-4622-B5CF-314E517627C9}" type="presOf" srcId="{DED006C5-2A5A-40E0-91F0-89DD32C9704A}" destId="{D07EC375-DEB0-447C-94ED-BE07C3ED4206}" srcOrd="0" destOrd="0" presId="urn:microsoft.com/office/officeart/2005/8/layout/process2"/>
    <dgm:cxn modelId="{48605AD3-6E51-486E-B831-F4B4E8DCCD6A}" type="presOf" srcId="{E2188ADC-BC4A-4841-818A-7924ACA6E6FB}" destId="{A661B955-0E71-4C93-B055-30153A292073}" srcOrd="0" destOrd="0" presId="urn:microsoft.com/office/officeart/2005/8/layout/process2"/>
    <dgm:cxn modelId="{8AB088DC-BAB8-4EAE-9A58-559F7F90FE40}" type="presOf" srcId="{79857E4C-D2E3-4ABD-9594-08198C607B52}" destId="{058B93B2-8E1B-414B-BFE3-EC356A93897B}" srcOrd="0" destOrd="0" presId="urn:microsoft.com/office/officeart/2005/8/layout/process2"/>
    <dgm:cxn modelId="{1557B9F2-8353-41E5-94ED-BFD2E13C1E19}" type="presOf" srcId="{9A92AC2E-CB22-487A-BE41-5DD71C171F88}" destId="{8FF5BCA1-D969-475E-AD69-C5B2747ED04A}" srcOrd="0" destOrd="0" presId="urn:microsoft.com/office/officeart/2005/8/layout/process2"/>
    <dgm:cxn modelId="{DB0B87F3-76AA-4AC6-B6BD-C38665DB9FAF}" srcId="{E2188ADC-BC4A-4841-818A-7924ACA6E6FB}" destId="{5530B6F4-DCA8-4F7D-A8C7-5A50697EC796}" srcOrd="1" destOrd="0" parTransId="{0427CCF9-36B6-4E2D-B77E-7B6C4ECB188F}" sibTransId="{697BE95E-0950-43BC-9CEE-CAFC7E3A3D3D}"/>
    <dgm:cxn modelId="{FAC66185-8ABE-43B9-9535-6A340413EE74}" type="presParOf" srcId="{A661B955-0E71-4C93-B055-30153A292073}" destId="{058B93B2-8E1B-414B-BFE3-EC356A93897B}" srcOrd="0" destOrd="0" presId="urn:microsoft.com/office/officeart/2005/8/layout/process2"/>
    <dgm:cxn modelId="{66299BA1-6DAA-4084-949D-58F41274CA02}" type="presParOf" srcId="{A661B955-0E71-4C93-B055-30153A292073}" destId="{3A529FD2-0B6D-4DD8-B118-23770CA2B192}" srcOrd="1" destOrd="0" presId="urn:microsoft.com/office/officeart/2005/8/layout/process2"/>
    <dgm:cxn modelId="{E6968761-6523-4D80-871D-DFE78EBD0628}" type="presParOf" srcId="{3A529FD2-0B6D-4DD8-B118-23770CA2B192}" destId="{BA1990E6-2352-4436-AF9B-C2D151C4BE31}" srcOrd="0" destOrd="0" presId="urn:microsoft.com/office/officeart/2005/8/layout/process2"/>
    <dgm:cxn modelId="{D3329539-DB67-4C2A-B4D3-A8616247D9E0}" type="presParOf" srcId="{A661B955-0E71-4C93-B055-30153A292073}" destId="{5F4255E6-F880-4CD1-9A88-B459DB6A893F}" srcOrd="2" destOrd="0" presId="urn:microsoft.com/office/officeart/2005/8/layout/process2"/>
    <dgm:cxn modelId="{EA1C6EE9-4ED7-4F21-8D48-03F5C581527E}" type="presParOf" srcId="{A661B955-0E71-4C93-B055-30153A292073}" destId="{2C548AB9-5FDD-4617-96E9-F3D8E6E709D3}" srcOrd="3" destOrd="0" presId="urn:microsoft.com/office/officeart/2005/8/layout/process2"/>
    <dgm:cxn modelId="{738E1C99-9104-40F0-9D23-276AE50D5A4B}" type="presParOf" srcId="{2C548AB9-5FDD-4617-96E9-F3D8E6E709D3}" destId="{29109DF7-0366-446E-BA03-B92A73F24FCD}" srcOrd="0" destOrd="0" presId="urn:microsoft.com/office/officeart/2005/8/layout/process2"/>
    <dgm:cxn modelId="{33A7B5D8-9DEE-4904-9C83-00838C4B88CD}" type="presParOf" srcId="{A661B955-0E71-4C93-B055-30153A292073}" destId="{189325DA-4CEC-480E-A346-A1CB0457B088}" srcOrd="4" destOrd="0" presId="urn:microsoft.com/office/officeart/2005/8/layout/process2"/>
    <dgm:cxn modelId="{357EE3E6-4C23-4535-A855-101B948973B3}" type="presParOf" srcId="{A661B955-0E71-4C93-B055-30153A292073}" destId="{D07EC375-DEB0-447C-94ED-BE07C3ED4206}" srcOrd="5" destOrd="0" presId="urn:microsoft.com/office/officeart/2005/8/layout/process2"/>
    <dgm:cxn modelId="{8DD8D145-CE02-49EF-B185-DADDAD1BF0C6}" type="presParOf" srcId="{D07EC375-DEB0-447C-94ED-BE07C3ED4206}" destId="{3E2E03F7-2D52-4BE1-A76A-AE1B6855BD18}" srcOrd="0" destOrd="0" presId="urn:microsoft.com/office/officeart/2005/8/layout/process2"/>
    <dgm:cxn modelId="{8BB71C3F-1900-4FCA-989E-C2688B4477F5}" type="presParOf" srcId="{A661B955-0E71-4C93-B055-30153A292073}" destId="{8FF5BCA1-D969-475E-AD69-C5B2747ED04A}" srcOrd="6" destOrd="0" presId="urn:microsoft.com/office/officeart/2005/8/layout/process2"/>
    <dgm:cxn modelId="{6219786C-1F5F-4497-BA9D-248505E64D18}" type="presParOf" srcId="{A661B955-0E71-4C93-B055-30153A292073}" destId="{9100E3B2-F038-4216-9312-21C68E5F604C}" srcOrd="7" destOrd="0" presId="urn:microsoft.com/office/officeart/2005/8/layout/process2"/>
    <dgm:cxn modelId="{5A2A46B0-B0C9-4C13-A696-151B43BEC13D}" type="presParOf" srcId="{9100E3B2-F038-4216-9312-21C68E5F604C}" destId="{F78E7FCA-8965-4275-A725-21141F1F3EB3}" srcOrd="0" destOrd="0" presId="urn:microsoft.com/office/officeart/2005/8/layout/process2"/>
    <dgm:cxn modelId="{AD856288-EF4B-41EB-999F-645E661B0931}" type="presParOf" srcId="{A661B955-0E71-4C93-B055-30153A292073}" destId="{21500C54-4ED7-43CD-B1F4-F8A31C8131C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53F34-FDDB-4EE5-ADF4-E43846C0C658}">
      <dsp:nvSpPr>
        <dsp:cNvPr id="0" name=""/>
        <dsp:cNvSpPr/>
      </dsp:nvSpPr>
      <dsp:spPr>
        <a:xfrm>
          <a:off x="80433" y="2279384"/>
          <a:ext cx="2937050" cy="1174820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1. ĐĂNG NHẬP</a:t>
          </a:r>
        </a:p>
      </dsp:txBody>
      <dsp:txXfrm>
        <a:off x="667843" y="2279384"/>
        <a:ext cx="1762230" cy="1174820"/>
      </dsp:txXfrm>
    </dsp:sp>
    <dsp:sp modelId="{9A792139-F5B5-4C09-A03A-840A468F95E5}">
      <dsp:nvSpPr>
        <dsp:cNvPr id="0" name=""/>
        <dsp:cNvSpPr/>
      </dsp:nvSpPr>
      <dsp:spPr>
        <a:xfrm>
          <a:off x="2648391" y="2285857"/>
          <a:ext cx="2937050" cy="1174820"/>
        </a:xfrm>
        <a:prstGeom prst="chevron">
          <a:avLst/>
        </a:prstGeom>
        <a:gradFill rotWithShape="0">
          <a:gsLst>
            <a:gs pos="0">
              <a:schemeClr val="accent2">
                <a:hueOff val="-2771965"/>
                <a:satOff val="19774"/>
                <a:lumOff val="-3399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2771965"/>
                <a:satOff val="19774"/>
                <a:lumOff val="-339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2771965"/>
                <a:satOff val="19774"/>
                <a:lumOff val="-339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2. CHỌN MÔN </a:t>
          </a:r>
        </a:p>
      </dsp:txBody>
      <dsp:txXfrm>
        <a:off x="3235801" y="2285857"/>
        <a:ext cx="1762230" cy="1174820"/>
      </dsp:txXfrm>
    </dsp:sp>
    <dsp:sp modelId="{B8F2D3A3-9109-4438-8E0E-B7E4FC4ABA6C}">
      <dsp:nvSpPr>
        <dsp:cNvPr id="0" name=""/>
        <dsp:cNvSpPr/>
      </dsp:nvSpPr>
      <dsp:spPr>
        <a:xfrm>
          <a:off x="5291736" y="2316332"/>
          <a:ext cx="2937050" cy="1174820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3. LÀM BÀI</a:t>
          </a:r>
        </a:p>
      </dsp:txBody>
      <dsp:txXfrm>
        <a:off x="5879146" y="2316332"/>
        <a:ext cx="1762230" cy="1174820"/>
      </dsp:txXfrm>
    </dsp:sp>
    <dsp:sp modelId="{BA17956D-0F3E-4731-AB7E-AEFEC4459A16}">
      <dsp:nvSpPr>
        <dsp:cNvPr id="0" name=""/>
        <dsp:cNvSpPr/>
      </dsp:nvSpPr>
      <dsp:spPr>
        <a:xfrm>
          <a:off x="7935082" y="2316332"/>
          <a:ext cx="2937050" cy="1174820"/>
        </a:xfrm>
        <a:prstGeom prst="chevron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4. NỘP BÀI</a:t>
          </a:r>
        </a:p>
      </dsp:txBody>
      <dsp:txXfrm>
        <a:off x="8522492" y="2316332"/>
        <a:ext cx="1762230" cy="117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413F0-4071-4F61-99D2-112EBBA7FF03}">
      <dsp:nvSpPr>
        <dsp:cNvPr id="0" name=""/>
        <dsp:cNvSpPr/>
      </dsp:nvSpPr>
      <dsp:spPr>
        <a:xfrm>
          <a:off x="290344" y="0"/>
          <a:ext cx="3290571" cy="4605369"/>
        </a:xfrm>
        <a:prstGeom prst="rightArrow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CBE509-96D8-47A9-B705-C4E005F6418C}">
      <dsp:nvSpPr>
        <dsp:cNvPr id="0" name=""/>
        <dsp:cNvSpPr/>
      </dsp:nvSpPr>
      <dsp:spPr>
        <a:xfrm>
          <a:off x="357193" y="1381610"/>
          <a:ext cx="2516319" cy="184214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ỚC 4: </a:t>
          </a:r>
          <a:r>
            <a: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NỘP BÀI</a:t>
          </a:r>
        </a:p>
      </dsp:txBody>
      <dsp:txXfrm>
        <a:off x="447119" y="1471536"/>
        <a:ext cx="2336467" cy="1662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93B2-8E1B-414B-BFE3-EC356A93897B}">
      <dsp:nvSpPr>
        <dsp:cNvPr id="0" name=""/>
        <dsp:cNvSpPr/>
      </dsp:nvSpPr>
      <dsp:spPr>
        <a:xfrm>
          <a:off x="0" y="1"/>
          <a:ext cx="8083192" cy="566929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Chụp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giấy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2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16605" y="16606"/>
        <a:ext cx="8049982" cy="533719"/>
      </dsp:txXfrm>
    </dsp:sp>
    <dsp:sp modelId="{3A529FD2-0B6D-4DD8-B118-23770CA2B192}">
      <dsp:nvSpPr>
        <dsp:cNvPr id="0" name=""/>
        <dsp:cNvSpPr/>
      </dsp:nvSpPr>
      <dsp:spPr>
        <a:xfrm rot="5210653">
          <a:off x="3989557" y="536594"/>
          <a:ext cx="146055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3984844" y="591158"/>
        <a:ext cx="153070" cy="102239"/>
      </dsp:txXfrm>
    </dsp:sp>
    <dsp:sp modelId="{5F4255E6-F880-4CD1-9A88-B459DB6A893F}">
      <dsp:nvSpPr>
        <dsp:cNvPr id="0" name=""/>
        <dsp:cNvSpPr/>
      </dsp:nvSpPr>
      <dsp:spPr>
        <a:xfrm>
          <a:off x="44790" y="761376"/>
          <a:ext cx="8077568" cy="566929"/>
        </a:xfrm>
        <a:prstGeom prst="roundRect">
          <a:avLst>
            <a:gd name="adj" fmla="val 10000"/>
          </a:avLst>
        </a:prstGeom>
        <a:solidFill>
          <a:srgbClr val="06EAA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Titkul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Bấm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chọn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“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Nộp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bài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”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95" y="777981"/>
        <a:ext cx="8044358" cy="533719"/>
      </dsp:txXfrm>
    </dsp:sp>
    <dsp:sp modelId="{2C548AB9-5FDD-4617-96E9-F3D8E6E709D3}">
      <dsp:nvSpPr>
        <dsp:cNvPr id="0" name=""/>
        <dsp:cNvSpPr/>
      </dsp:nvSpPr>
      <dsp:spPr>
        <a:xfrm rot="5323092">
          <a:off x="4003016" y="1320146"/>
          <a:ext cx="179144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79955"/>
                <a:satOff val="15216"/>
                <a:lumOff val="-2811"/>
                <a:alphaOff val="0"/>
                <a:tint val="30000"/>
                <a:satMod val="250000"/>
              </a:schemeClr>
            </a:gs>
            <a:gs pos="72000">
              <a:schemeClr val="accent5">
                <a:hueOff val="-279955"/>
                <a:satOff val="15216"/>
                <a:lumOff val="-2811"/>
                <a:alphaOff val="0"/>
                <a:tint val="75000"/>
                <a:satMod val="210000"/>
              </a:schemeClr>
            </a:gs>
            <a:gs pos="100000">
              <a:schemeClr val="accent5">
                <a:hueOff val="-279955"/>
                <a:satOff val="15216"/>
                <a:lumOff val="-281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015452" y="1358139"/>
        <a:ext cx="153070" cy="125401"/>
      </dsp:txXfrm>
    </dsp:sp>
    <dsp:sp modelId="{189325DA-4CEC-480E-A346-A1CB0457B088}">
      <dsp:nvSpPr>
        <dsp:cNvPr id="0" name=""/>
        <dsp:cNvSpPr/>
      </dsp:nvSpPr>
      <dsp:spPr>
        <a:xfrm>
          <a:off x="50754" y="1567105"/>
          <a:ext cx="8101697" cy="566929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ảnh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359" y="1583710"/>
        <a:ext cx="8068487" cy="533719"/>
      </dsp:txXfrm>
    </dsp:sp>
    <dsp:sp modelId="{D07EC375-DEB0-447C-94ED-BE07C3ED4206}">
      <dsp:nvSpPr>
        <dsp:cNvPr id="0" name=""/>
        <dsp:cNvSpPr/>
      </dsp:nvSpPr>
      <dsp:spPr>
        <a:xfrm rot="5378028">
          <a:off x="3979130" y="2173607"/>
          <a:ext cx="250703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9910"/>
                <a:satOff val="30431"/>
                <a:lumOff val="-5621"/>
                <a:alphaOff val="0"/>
                <a:tint val="30000"/>
                <a:satMod val="250000"/>
              </a:schemeClr>
            </a:gs>
            <a:gs pos="72000">
              <a:schemeClr val="accent5">
                <a:hueOff val="-559910"/>
                <a:satOff val="30431"/>
                <a:lumOff val="-5621"/>
                <a:alphaOff val="0"/>
                <a:tint val="75000"/>
                <a:satMod val="210000"/>
              </a:schemeClr>
            </a:gs>
            <a:gs pos="100000">
              <a:schemeClr val="accent5">
                <a:hueOff val="-559910"/>
                <a:satOff val="30431"/>
                <a:lumOff val="-562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027706" y="2175815"/>
        <a:ext cx="153070" cy="175492"/>
      </dsp:txXfrm>
    </dsp:sp>
    <dsp:sp modelId="{8FF5BCA1-D969-475E-AD69-C5B2747ED04A}">
      <dsp:nvSpPr>
        <dsp:cNvPr id="0" name=""/>
        <dsp:cNvSpPr/>
      </dsp:nvSpPr>
      <dsp:spPr>
        <a:xfrm>
          <a:off x="20242" y="2468299"/>
          <a:ext cx="8174241" cy="566929"/>
        </a:xfrm>
        <a:prstGeom prst="roundRect">
          <a:avLst>
            <a:gd name="adj" fmla="val 10000"/>
          </a:avLst>
        </a:prstGeom>
        <a:solidFill>
          <a:srgbClr val="06EAA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lên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tự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47" y="2484904"/>
        <a:ext cx="8141031" cy="533719"/>
      </dsp:txXfrm>
    </dsp:sp>
    <dsp:sp modelId="{9100E3B2-F038-4216-9312-21C68E5F604C}">
      <dsp:nvSpPr>
        <dsp:cNvPr id="0" name=""/>
        <dsp:cNvSpPr/>
      </dsp:nvSpPr>
      <dsp:spPr>
        <a:xfrm rot="5428829">
          <a:off x="3980555" y="3071736"/>
          <a:ext cx="246108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30000"/>
                <a:satMod val="250000"/>
              </a:schemeClr>
            </a:gs>
            <a:gs pos="72000">
              <a:schemeClr val="accent5">
                <a:hueOff val="-839865"/>
                <a:satOff val="45647"/>
                <a:lumOff val="-8432"/>
                <a:alphaOff val="0"/>
                <a:tint val="75000"/>
                <a:satMod val="21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027384" y="3076242"/>
        <a:ext cx="153070" cy="172276"/>
      </dsp:txXfrm>
    </dsp:sp>
    <dsp:sp modelId="{21500C54-4ED7-43CD-B1F4-F8A31C8131CB}">
      <dsp:nvSpPr>
        <dsp:cNvPr id="0" name=""/>
        <dsp:cNvSpPr/>
      </dsp:nvSpPr>
      <dsp:spPr>
        <a:xfrm>
          <a:off x="28791" y="3363362"/>
          <a:ext cx="8142130" cy="566929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Nhấn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sp:txBody>
      <dsp:txXfrm>
        <a:off x="45396" y="3379967"/>
        <a:ext cx="8108920" cy="533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579E-F492-484E-9068-E0738A4AB6B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E5743-1706-4B4B-A6B8-E313BB51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5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" y="-15294"/>
            <a:ext cx="12202567" cy="68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99367" y="4125767"/>
            <a:ext cx="61932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99300" y="2914300"/>
            <a:ext cx="6193200" cy="1413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00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960000" y="4512733"/>
            <a:ext cx="5711600" cy="5820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894733"/>
            <a:ext cx="5711600" cy="26180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9pPr>
          </a:lstStyle>
          <a:p>
            <a:r>
              <a:t>xx%</a:t>
            </a:r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25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Headlin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59200" y="3872680"/>
            <a:ext cx="8058800" cy="1210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1259200" y="5206313"/>
            <a:ext cx="8058800" cy="52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 idx="2" hasCustomPrompt="1"/>
          </p:nvPr>
        </p:nvSpPr>
        <p:spPr>
          <a:xfrm>
            <a:off x="1259200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4841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4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92217" y="2272363"/>
            <a:ext cx="3044000" cy="77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592217" y="4392133"/>
            <a:ext cx="3044000" cy="77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7555768" y="2272363"/>
            <a:ext cx="3044000" cy="77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7555799" y="4394233"/>
            <a:ext cx="3044000" cy="782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7555689" y="5089233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7555637" y="2972229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592584" y="5086467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592584" y="2961163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70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967033" y="3998884"/>
            <a:ext cx="8113600" cy="770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967077" y="2323917"/>
            <a:ext cx="8113600" cy="161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46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9428" y="-55465"/>
            <a:ext cx="12290599" cy="691346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960067" y="1307133"/>
            <a:ext cx="10271600" cy="508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3978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1219080" lvl="1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618" lvl="2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158" lvl="3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696" lvl="4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235" lvl="5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6773" lvl="6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313" lvl="7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5854" lvl="8" indent="-39789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59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008167" y="2382267"/>
            <a:ext cx="8309200" cy="209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128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51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1452117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2"/>
          </p:nvPr>
        </p:nvSpPr>
        <p:spPr>
          <a:xfrm>
            <a:off x="7609665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3"/>
          </p:nvPr>
        </p:nvSpPr>
        <p:spPr>
          <a:xfrm>
            <a:off x="1452164" y="2701167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"/>
          </p:nvPr>
        </p:nvSpPr>
        <p:spPr>
          <a:xfrm>
            <a:off x="7609617" y="2701167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5"/>
          </p:nvPr>
        </p:nvSpPr>
        <p:spPr>
          <a:xfrm>
            <a:off x="1452117" y="4043559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6"/>
          </p:nvPr>
        </p:nvSpPr>
        <p:spPr>
          <a:xfrm>
            <a:off x="7609664" y="4043549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7"/>
          </p:nvPr>
        </p:nvSpPr>
        <p:spPr>
          <a:xfrm>
            <a:off x="1452164" y="4826633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8"/>
          </p:nvPr>
        </p:nvSpPr>
        <p:spPr>
          <a:xfrm>
            <a:off x="7609617" y="4826633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5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 ">
  <p:cSld name="Title and numbers 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8244836" y="4980593"/>
            <a:ext cx="2987200" cy="894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hasCustomPrompt="1"/>
          </p:nvPr>
        </p:nvSpPr>
        <p:spPr>
          <a:xfrm>
            <a:off x="8244856" y="4508995"/>
            <a:ext cx="2271200" cy="471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2"/>
          </p:nvPr>
        </p:nvSpPr>
        <p:spPr>
          <a:xfrm>
            <a:off x="8244836" y="2534327"/>
            <a:ext cx="2987200" cy="894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3" hasCustomPrompt="1"/>
          </p:nvPr>
        </p:nvSpPr>
        <p:spPr>
          <a:xfrm>
            <a:off x="8244856" y="2062728"/>
            <a:ext cx="2271200" cy="471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9"/>
          <p:cNvSpPr txBox="1">
            <a:spLocks noGrp="1"/>
          </p:cNvSpPr>
          <p:nvPr>
            <p:ph type="ctrTitle" idx="4"/>
          </p:nvPr>
        </p:nvSpPr>
        <p:spPr>
          <a:xfrm>
            <a:off x="960067" y="4691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861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">
  <p:cSld name="Title design 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48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93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066500" y="3872680"/>
            <a:ext cx="8058800" cy="1210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66500" y="5206313"/>
            <a:ext cx="8058800" cy="52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7118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96006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465994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8372800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96006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465994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8372800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7"/>
          </p:nvPr>
        </p:nvSpPr>
        <p:spPr>
          <a:xfrm>
            <a:off x="960067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8"/>
          </p:nvPr>
        </p:nvSpPr>
        <p:spPr>
          <a:xfrm>
            <a:off x="4659947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9"/>
          </p:nvPr>
        </p:nvSpPr>
        <p:spPr>
          <a:xfrm>
            <a:off x="8372800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3"/>
          </p:nvPr>
        </p:nvSpPr>
        <p:spPr>
          <a:xfrm>
            <a:off x="960067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4"/>
          </p:nvPr>
        </p:nvSpPr>
        <p:spPr>
          <a:xfrm>
            <a:off x="4659947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5"/>
          </p:nvPr>
        </p:nvSpPr>
        <p:spPr>
          <a:xfrm>
            <a:off x="8372800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36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960000" y="3445567"/>
            <a:ext cx="4242400" cy="225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960067" y="465433"/>
            <a:ext cx="34668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65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4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92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15800" y="4619067"/>
            <a:ext cx="3697200" cy="1184400"/>
          </a:xfrm>
          <a:prstGeom prst="rect">
            <a:avLst/>
          </a:prstGeom>
        </p:spPr>
        <p:txBody>
          <a:bodyPr spcFirstLastPara="1" wrap="square" lIns="121889" tIns="121889" rIns="95992" bIns="12188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865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6984333" y="2211200"/>
            <a:ext cx="2787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6984333" y="4640233"/>
            <a:ext cx="3331200" cy="1184400"/>
          </a:xfrm>
          <a:prstGeom prst="rect">
            <a:avLst/>
          </a:prstGeom>
        </p:spPr>
        <p:txBody>
          <a:bodyPr spcFirstLastPara="1" wrap="square" lIns="121889" tIns="121889" rIns="0" bIns="12188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44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92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2015800" y="4701244"/>
            <a:ext cx="3697200" cy="1184400"/>
          </a:xfrm>
          <a:prstGeom prst="rect">
            <a:avLst/>
          </a:prstGeom>
        </p:spPr>
        <p:txBody>
          <a:bodyPr spcFirstLastPara="1" wrap="square" lIns="121889" tIns="121889" rIns="95992" bIns="12188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186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883567" y="1096233"/>
            <a:ext cx="7348400" cy="18416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1"/>
          </p:nvPr>
        </p:nvSpPr>
        <p:spPr>
          <a:xfrm>
            <a:off x="5468400" y="3530067"/>
            <a:ext cx="5763600" cy="215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3957600" y="5247800"/>
            <a:ext cx="7274800" cy="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43025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600" kern="0">
                <a:solidFill>
                  <a:srgbClr val="04302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Slidesgo</a:t>
            </a:r>
            <a:r>
              <a:rPr lang="en" sz="1600" kern="0">
                <a:solidFill>
                  <a:srgbClr val="043025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kern="0">
                <a:solidFill>
                  <a:srgbClr val="04302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Flaticon</a:t>
            </a:r>
            <a:r>
              <a:rPr lang="en" sz="1600" kern="0">
                <a:solidFill>
                  <a:srgbClr val="043025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600" kern="0">
                <a:solidFill>
                  <a:srgbClr val="04302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Freepik</a:t>
            </a:r>
            <a:endParaRPr sz="1600" kern="0">
              <a:solidFill>
                <a:srgbClr val="043025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43025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4302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637187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482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41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B321840-2D98-4945-A9E3-3A11A362133E}"/>
              </a:ext>
            </a:extLst>
          </p:cNvPr>
          <p:cNvSpPr/>
          <p:nvPr userDrawn="1"/>
        </p:nvSpPr>
        <p:spPr>
          <a:xfrm>
            <a:off x="213784" y="144467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36879-5E49-4F24-A02A-1CBCD00A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5B7E-000D-4059-8807-27E1BC3C5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94ED2-954D-4A5E-813B-C62FEF26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E1402-2A46-4526-926C-DEA9FF16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010A-E643-45E2-866F-822787BD8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14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DA47-A87A-420C-ABF3-819FF664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56A5-EFE6-466E-83B3-22A243CA9D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4A5F-744A-4FA9-BD91-8D065A8F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39A38-4935-4110-B8FE-946346FE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F0A3A-E8CC-4C1A-A9E3-3610E276E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989933" y="720333"/>
            <a:ext cx="3251600" cy="390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960267" y="2314871"/>
            <a:ext cx="6189200" cy="3698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065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B278-9191-43CD-B2D8-66D7BA32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D84A-CD5D-4D28-B7A6-BD8C909C17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0439-1D55-466C-99F2-8B0FDA7B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29DA-7F8F-4108-9931-7E7071A8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6185-0DDD-43A6-A7D0-D38628D32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90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E3285-CF42-4C81-8BC5-178D8AE4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4F39-2451-4E14-B904-D60D5EF5C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A7C510-9A22-4B8E-AC73-A147081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E081FB-4A19-44EF-818E-DBA31AFC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DBC1-566C-45F2-A757-B65255FF1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518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D08B11-D15F-4B36-AB46-1784CC4D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B17-60BE-4110-9B8C-1E34EA1B9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E83D4B-C2D1-4752-A8AD-77DCC53A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8C6F42-E018-479F-A4FB-64E2A0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E3C2-F278-4B5D-B044-55EFF90FC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83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DD34-1371-44DE-A310-393886E6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03C2-ECF7-4D2A-87B6-5AB195B87D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C04778-E113-4308-ACB6-D64BD616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D81205-74F0-4629-B14F-2FE31F7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1C95-355C-4F73-A570-926E0AF42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3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D6CF79-2D09-462D-BF86-A8E68F26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0010-4DA7-4654-81ED-DA6BD555A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4D1E1F-5998-4AAB-A962-EFE1F94C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468A2-C1FF-430A-B625-D70DC0A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58540-8152-4524-8669-45FEED1CD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346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08511-A18D-4F55-8927-7280380C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298B-1A00-4D88-9C33-BB1C245AB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5C80F-B75F-4965-92A4-48A46AE1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7E9EBB-BDB3-418A-9DB7-09BD176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4FC5-9D93-4F81-8750-ADF018FA6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01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B3467-605E-402E-94E9-E6CAA3DD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48A0-6D9B-496D-990B-D5112C441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B462DB-3A12-40CD-8335-2A3DA147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B1413D-978B-4860-B3B6-EE29C5A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640E-B6B9-4E82-B500-6AC030FD0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14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D53C8-3E6A-4A8C-AE1F-EE421575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DA51-FB90-45F9-AEC9-E220543E23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F828E-FC5C-4753-9FAD-B3EDBF5C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91D0-3214-4874-8AF2-1061BA75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3E3C-9DE9-4251-B6FF-A9E8E33CF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65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2D0C-179A-45E1-A2B6-742BA6B6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AC5F-3FB5-40F6-B843-D1E5440F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EEA9-8A9D-43D4-88FC-139048A7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31EE-BA50-4832-AA76-09E18339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1C35-2E9B-4C66-B543-3F8AB736F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34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4" y="6426215"/>
            <a:ext cx="37591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967033" y="4767133"/>
            <a:ext cx="4309200" cy="1460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932033" y="4767100"/>
            <a:ext cx="4309200" cy="1460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967033" y="3830467"/>
            <a:ext cx="4309200" cy="1041600"/>
          </a:xfrm>
          <a:prstGeom prst="rect">
            <a:avLst/>
          </a:prstGeom>
          <a:noFill/>
        </p:spPr>
        <p:txBody>
          <a:bodyPr spcFirstLastPara="1" wrap="square" lIns="121889" tIns="121889" rIns="121889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932033" y="3837133"/>
            <a:ext cx="4309200" cy="1041600"/>
          </a:xfrm>
          <a:prstGeom prst="rect">
            <a:avLst/>
          </a:prstGeom>
          <a:noFill/>
        </p:spPr>
        <p:txBody>
          <a:bodyPr spcFirstLastPara="1" wrap="square" lIns="121889" tIns="121889" rIns="121889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129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1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7" y="6426215"/>
            <a:ext cx="37591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4" y="3578232"/>
            <a:ext cx="4267527" cy="1459767"/>
          </a:xfrm>
        </p:spPr>
        <p:txBody>
          <a:bodyPr anchor="t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 baseline="0"/>
            </a:lvl4pPr>
            <a:lvl5pPr>
              <a:buFont typeface="Wingdings" pitchFamily="2" charset="2"/>
              <a:buChar char="§"/>
              <a:defRPr sz="1500"/>
            </a:lvl5pPr>
            <a:lvl6pPr>
              <a:buFont typeface="Wingdings" pitchFamily="2" charset="2"/>
              <a:buChar char="§"/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6"/>
            <a:ext cx="4775200" cy="4111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70"/>
            <a:ext cx="4775200" cy="2515199"/>
          </a:xfrm>
        </p:spPr>
        <p:txBody>
          <a:bodyPr anchor="t"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6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589" indent="-18287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4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10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2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4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926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0864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155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658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043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180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661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3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4609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216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89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967033" y="1191667"/>
            <a:ext cx="3799600" cy="22464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488333" y="1535800"/>
            <a:ext cx="4737200" cy="30996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406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8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8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28777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6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377300" y="1016467"/>
            <a:ext cx="7570800" cy="4825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791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B321840-2D98-4945-A9E3-3A11A362133E}"/>
              </a:ext>
            </a:extLst>
          </p:cNvPr>
          <p:cNvSpPr/>
          <p:nvPr userDrawn="1"/>
        </p:nvSpPr>
        <p:spPr>
          <a:xfrm>
            <a:off x="213784" y="144463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36879-5E49-4F24-A02A-1CBCD00A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5B7E-000D-4059-8807-27E1BC3C5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94ED2-954D-4A5E-813B-C62FEF26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E1402-2A46-4526-926C-DEA9FF16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010A-E643-45E2-866F-822787BD8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635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DA47-A87A-420C-ABF3-819FF664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56A5-EFE6-466E-83B3-22A243CA9D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4A5F-744A-4FA9-BD91-8D065A8F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39A38-4935-4110-B8FE-946346FE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F0A3A-E8CC-4C1A-A9E3-3610E276E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729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B278-9191-43CD-B2D8-66D7BA32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D84A-CD5D-4D28-B7A6-BD8C909C17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0439-1D55-466C-99F2-8B0FDA7B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29DA-7F8F-4108-9931-7E7071A8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6185-0DDD-43A6-A7D0-D38628D32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4745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E3285-CF42-4C81-8BC5-178D8AE4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4F39-2451-4E14-B904-D60D5EF5C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A7C510-9A22-4B8E-AC73-A147081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E081FB-4A19-44EF-818E-DBA31AFC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DBC1-566C-45F2-A757-B65255FF1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307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D08B11-D15F-4B36-AB46-1784CC4D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B17-60BE-4110-9B8C-1E34EA1B9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E83D4B-C2D1-4752-A8AD-77DCC53A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8C6F42-E018-479F-A4FB-64E2A0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E3C2-F278-4B5D-B044-55EFF90FC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85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DD34-1371-44DE-A310-393886E6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03C2-ECF7-4D2A-87B6-5AB195B87D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C04778-E113-4308-ACB6-D64BD616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D81205-74F0-4629-B14F-2FE31F7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1C95-355C-4F73-A570-926E0AF42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17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D6CF79-2D09-462D-BF86-A8E68F26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0010-4DA7-4654-81ED-DA6BD555A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4D1E1F-5998-4AAB-A962-EFE1F94C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468A2-C1FF-430A-B625-D70DC0A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58540-8152-4524-8669-45FEED1CD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755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08511-A18D-4F55-8927-7280380C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298B-1A00-4D88-9C33-BB1C245AB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5C80F-B75F-4965-92A4-48A46AE1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7E9EBB-BDB3-418A-9DB7-09BD176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4FC5-9D93-4F81-8750-ADF018FA6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5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699" y="0"/>
            <a:ext cx="12232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877633" y="3872680"/>
            <a:ext cx="8058800" cy="1210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877633" y="5206313"/>
            <a:ext cx="8058800" cy="52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534433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6100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B3467-605E-402E-94E9-E6CAA3DD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48A0-6D9B-496D-990B-D5112C441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B462DB-3A12-40CD-8335-2A3DA147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B1413D-978B-4860-B3B6-EE29C5A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640E-B6B9-4E82-B500-6AC030FD0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01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D53C8-3E6A-4A8C-AE1F-EE421575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DA51-FB90-45F9-AEC9-E220543E23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F828E-FC5C-4753-9FAD-B3EDBF5C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91D0-3214-4874-8AF2-1061BA75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3E3C-9DE9-4251-B6FF-A9E8E33CF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2810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2D0C-179A-45E1-A2B6-742BA6B6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AC5F-3FB5-40F6-B843-D1E5440F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EEA9-8A9D-43D4-88FC-139048A7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31EE-BA50-4832-AA76-09E18339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1C35-2E9B-4C66-B543-3F8AB736F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53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49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147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86187E-AC8C-4CA0-89BC-F95F02EDCC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7B6E0F-972F-475E-839D-4A0F6AE3CD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60C32-6C21-4F2C-A573-6B5BB27D5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4D3F6E64-D7F5-4C23-A03F-794EFC094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4320-28C4-441C-8D8B-E0E46AFB2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99882-635D-4874-AE2F-3CBF859CD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fld id="{0AD6263B-D110-4922-9159-48EE08A3AD25}" type="slidenum">
              <a:rPr lang="en-US" altLang="en-US" smtClean="0">
                <a:cs typeface="Arial" panose="020B0604020202020204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31634A-B626-4F06-9FF8-6B91A8F62084}"/>
              </a:ext>
            </a:extLst>
          </p:cNvPr>
          <p:cNvSpPr/>
          <p:nvPr userDrawn="1"/>
        </p:nvSpPr>
        <p:spPr>
          <a:xfrm>
            <a:off x="213784" y="144467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11"/>
            <a:ext cx="4876800" cy="571499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11" y="6426215"/>
            <a:ext cx="3759199" cy="126999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r" defTabSz="914354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7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9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6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3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02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072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2942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14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685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556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2E9A-17ED-49C3-9843-036ADCD697A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10/27/2021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5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9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86187E-AC8C-4CA0-89BC-F95F02EDCC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7B6E0F-972F-475E-839D-4A0F6AE3CD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60C32-6C21-4F2C-A573-6B5BB27D5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D3F6E64-D7F5-4C23-A03F-794EFC094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4320-28C4-441C-8D8B-E0E46AFB2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99882-635D-4874-AE2F-3CBF859CD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AD6263B-D110-4922-9159-48EE08A3AD25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31634A-B626-4F06-9FF8-6B91A8F62084}"/>
              </a:ext>
            </a:extLst>
          </p:cNvPr>
          <p:cNvSpPr/>
          <p:nvPr userDrawn="1"/>
        </p:nvSpPr>
        <p:spPr>
          <a:xfrm>
            <a:off x="213784" y="144463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102547" y="148992"/>
            <a:ext cx="1733340" cy="1556955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10287197" y="5272556"/>
            <a:ext cx="1731843" cy="1555049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-315884" y="29701"/>
            <a:ext cx="11986893" cy="700287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3348419" y="3134195"/>
            <a:ext cx="6193200" cy="1413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/>
          <a:p>
            <a:r>
              <a:rPr lang="en" sz="10700" dirty="0">
                <a:solidFill>
                  <a:schemeClr val="hlink"/>
                </a:solidFill>
              </a:rPr>
              <a:t> </a:t>
            </a:r>
            <a:endParaRPr sz="10700" dirty="0">
              <a:solidFill>
                <a:schemeClr val="hlink"/>
              </a:solidFill>
            </a:endParaRPr>
          </a:p>
        </p:txBody>
      </p:sp>
      <p:sp>
        <p:nvSpPr>
          <p:cNvPr id="1754" name="Rectangle 1753"/>
          <p:cNvSpPr/>
          <p:nvPr/>
        </p:nvSpPr>
        <p:spPr>
          <a:xfrm>
            <a:off x="2565999" y="1811198"/>
            <a:ext cx="7874259" cy="3785648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 DẪN</a:t>
            </a:r>
          </a:p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C LÀM BÀI</a:t>
            </a:r>
          </a:p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 KIỂM TRA </a:t>
            </a:r>
          </a:p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PHẦN TỰ LUẬN</a:t>
            </a:r>
            <a:endParaRPr lang="en-US" sz="4800" dirty="0">
              <a:solidFill>
                <a:srgbClr val="581E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2618219"/>
              </p:ext>
            </p:extLst>
          </p:nvPr>
        </p:nvGraphicFramePr>
        <p:xfrm>
          <a:off x="767976" y="707369"/>
          <a:ext cx="10877179" cy="580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0665" y="968796"/>
            <a:ext cx="8659907" cy="120032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LÀM BÀI KIỂM TRA PHẦN TỰ LUẬN </a:t>
            </a:r>
          </a:p>
        </p:txBody>
      </p:sp>
      <p:grpSp>
        <p:nvGrpSpPr>
          <p:cNvPr id="395" name="Google Shape;157;p32"/>
          <p:cNvGrpSpPr/>
          <p:nvPr/>
        </p:nvGrpSpPr>
        <p:grpSpPr>
          <a:xfrm>
            <a:off x="55743" y="47798"/>
            <a:ext cx="1733340" cy="1556955"/>
            <a:chOff x="-359498" y="-175039"/>
            <a:chExt cx="1300005" cy="1167716"/>
          </a:xfrm>
        </p:grpSpPr>
        <p:sp>
          <p:nvSpPr>
            <p:cNvPr id="396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0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8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9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8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3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4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5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7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8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3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6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7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5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6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7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1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2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3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4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5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6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7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8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9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0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1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2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3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4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5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6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7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8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9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0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1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2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3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4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5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6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7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8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9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0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1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2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3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4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5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6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7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8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9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0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1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2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3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94" name="Google Shape;356;p32"/>
          <p:cNvGrpSpPr/>
          <p:nvPr/>
        </p:nvGrpSpPr>
        <p:grpSpPr>
          <a:xfrm>
            <a:off x="10311217" y="5255932"/>
            <a:ext cx="1731843" cy="1555049"/>
            <a:chOff x="8052053" y="4004279"/>
            <a:chExt cx="1298882" cy="1166287"/>
          </a:xfrm>
        </p:grpSpPr>
        <p:sp>
          <p:nvSpPr>
            <p:cNvPr id="595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6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7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8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9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0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1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2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3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4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5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6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7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8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9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0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1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2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3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4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5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6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7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8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7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8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9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0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1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2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3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4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5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6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7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8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9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0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1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2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3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4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6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7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8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9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0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1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2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3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4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5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6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7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8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9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0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1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2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3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4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5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6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7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8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9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0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1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2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3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4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5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6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7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8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9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0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1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2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3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4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5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7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8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9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0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1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2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3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4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5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6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7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8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9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0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1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2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3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4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5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6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7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8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9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0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1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2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3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4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5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6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7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8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9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0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1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2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3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4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5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6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7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8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9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0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1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2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3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4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5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6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7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8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9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0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1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2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3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4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5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6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7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8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9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0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1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2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3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4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5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6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7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8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9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0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1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2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3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4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5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6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7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8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9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0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1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2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662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53F34-FDDB-4EE5-ADF4-E43846C0C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B053F34-FDDB-4EE5-ADF4-E43846C0C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792139-F5B5-4C09-A03A-840A468F9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A792139-F5B5-4C09-A03A-840A468F9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2D3A3-9109-4438-8E0E-B7E4FC4AB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8F2D3A3-9109-4438-8E0E-B7E4FC4AB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0">
            <a:extLst>
              <a:ext uri="{FF2B5EF4-FFF2-40B4-BE49-F238E27FC236}">
                <a16:creationId xmlns:a16="http://schemas.microsoft.com/office/drawing/2014/main" id="{F88B9812-9D30-4324-A09C-10967D47889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5033" y="4386263"/>
            <a:ext cx="1397000" cy="493712"/>
            <a:chOff x="1714500" y="3094038"/>
            <a:chExt cx="1047750" cy="551111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F13E2CF-4080-42EE-95DC-38E66ED88BE0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280468E-4496-4B4A-8AB2-C58B707DCE10}"/>
                </a:ext>
              </a:extLst>
            </p:cNvPr>
            <p:cNvSpPr/>
            <p:nvPr/>
          </p:nvSpPr>
          <p:spPr>
            <a:xfrm>
              <a:off x="1816100" y="3152516"/>
              <a:ext cx="919162" cy="43770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99" name="Group 41">
            <a:extLst>
              <a:ext uri="{FF2B5EF4-FFF2-40B4-BE49-F238E27FC236}">
                <a16:creationId xmlns:a16="http://schemas.microsoft.com/office/drawing/2014/main" id="{B88422CE-3932-41BF-B65A-48F40CA7A05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5033" y="5835651"/>
            <a:ext cx="1397000" cy="495300"/>
            <a:chOff x="1714500" y="3094038"/>
            <a:chExt cx="1047750" cy="551111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BC945E2-54F8-40A3-810C-D9B89D4F863E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F31B309-91F4-4F65-8DF3-67DAED72B695}"/>
                </a:ext>
              </a:extLst>
            </p:cNvPr>
            <p:cNvSpPr/>
            <p:nvPr/>
          </p:nvSpPr>
          <p:spPr>
            <a:xfrm>
              <a:off x="1816100" y="3154095"/>
              <a:ext cx="919162" cy="436297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0" name="Group 14">
            <a:extLst>
              <a:ext uri="{FF2B5EF4-FFF2-40B4-BE49-F238E27FC236}">
                <a16:creationId xmlns:a16="http://schemas.microsoft.com/office/drawing/2014/main" id="{1BE6357A-EB4C-41BF-99B2-D4EFD21EFB79}"/>
              </a:ext>
            </a:extLst>
          </p:cNvPr>
          <p:cNvGrpSpPr>
            <a:grpSpLocks/>
          </p:cNvGrpSpPr>
          <p:nvPr/>
        </p:nvGrpSpPr>
        <p:grpSpPr bwMode="auto">
          <a:xfrm>
            <a:off x="1648884" y="3003566"/>
            <a:ext cx="1397000" cy="493713"/>
            <a:chOff x="1714500" y="3094038"/>
            <a:chExt cx="1047750" cy="55111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4698EC-0D26-41C7-94B0-F72424A64CED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CE511C-7E2F-4DAA-B960-8780D0C95DDE}"/>
                </a:ext>
              </a:extLst>
            </p:cNvPr>
            <p:cNvSpPr/>
            <p:nvPr/>
          </p:nvSpPr>
          <p:spPr>
            <a:xfrm>
              <a:off x="1816100" y="3152517"/>
              <a:ext cx="919162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1" name="Group 3">
            <a:extLst>
              <a:ext uri="{FF2B5EF4-FFF2-40B4-BE49-F238E27FC236}">
                <a16:creationId xmlns:a16="http://schemas.microsoft.com/office/drawing/2014/main" id="{6897D3CF-5EB7-4410-9008-C7048EF55677}"/>
              </a:ext>
            </a:extLst>
          </p:cNvPr>
          <p:cNvGrpSpPr>
            <a:grpSpLocks/>
          </p:cNvGrpSpPr>
          <p:nvPr/>
        </p:nvGrpSpPr>
        <p:grpSpPr bwMode="auto">
          <a:xfrm>
            <a:off x="2891378" y="2611439"/>
            <a:ext cx="6201833" cy="1219200"/>
            <a:chOff x="2530645" y="2460171"/>
            <a:chExt cx="4651820" cy="1219014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43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FECBF0A1-3A2A-4233-A97B-4328F1419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3433093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44" name="Group 11">
              <a:extLst>
                <a:ext uri="{FF2B5EF4-FFF2-40B4-BE49-F238E27FC236}">
                  <a16:creationId xmlns:a16="http://schemas.microsoft.com/office/drawing/2014/main" id="{750A309E-DE2C-4C4B-93A5-53598883F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2460171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45" name="Picture 3">
                <a:extLst>
                  <a:ext uri="{FF2B5EF4-FFF2-40B4-BE49-F238E27FC236}">
                    <a16:creationId xmlns:a16="http://schemas.microsoft.com/office/drawing/2014/main" id="{19BB174C-0CA5-4758-9B6D-DD61C3B40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8DD84E0-DCF7-4D71-BCBD-808CE4414E9A}"/>
                  </a:ext>
                </a:extLst>
              </p:cNvPr>
              <p:cNvSpPr/>
              <p:nvPr/>
            </p:nvSpPr>
            <p:spPr>
              <a:xfrm>
                <a:off x="2762555" y="1386516"/>
                <a:ext cx="3777280" cy="861882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2" name="Group 1">
            <a:extLst>
              <a:ext uri="{FF2B5EF4-FFF2-40B4-BE49-F238E27FC236}">
                <a16:creationId xmlns:a16="http://schemas.microsoft.com/office/drawing/2014/main" id="{76F331B4-C4D3-464A-BB16-76B169A79575}"/>
              </a:ext>
            </a:extLst>
          </p:cNvPr>
          <p:cNvGrpSpPr>
            <a:grpSpLocks/>
          </p:cNvGrpSpPr>
          <p:nvPr/>
        </p:nvGrpSpPr>
        <p:grpSpPr bwMode="auto">
          <a:xfrm>
            <a:off x="1648884" y="1468441"/>
            <a:ext cx="8693149" cy="560387"/>
            <a:chOff x="1631147" y="1316985"/>
            <a:chExt cx="5761832" cy="55904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9C555AA-D6FC-49CF-A877-58797E5AD2ED}"/>
                </a:ext>
              </a:extLst>
            </p:cNvPr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EA9C00"/>
                </a:gs>
                <a:gs pos="14000">
                  <a:srgbClr val="BC7D00"/>
                </a:gs>
                <a:gs pos="50000">
                  <a:srgbClr val="EA9C00"/>
                </a:gs>
                <a:gs pos="99000">
                  <a:srgbClr val="EA9C00"/>
                </a:gs>
                <a:gs pos="86000">
                  <a:srgbClr val="BC7D0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CA27DC9-0328-4BFB-8CE0-B5F04A5E3137}"/>
                </a:ext>
              </a:extLst>
            </p:cNvPr>
            <p:cNvSpPr/>
            <p:nvPr/>
          </p:nvSpPr>
          <p:spPr>
            <a:xfrm>
              <a:off x="1732158" y="1373999"/>
              <a:ext cx="5562616" cy="45294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3" name="Group 2">
            <a:extLst>
              <a:ext uri="{FF2B5EF4-FFF2-40B4-BE49-F238E27FC236}">
                <a16:creationId xmlns:a16="http://schemas.microsoft.com/office/drawing/2014/main" id="{F8CC5392-5FFE-4AB6-A1AC-841192687A8A}"/>
              </a:ext>
            </a:extLst>
          </p:cNvPr>
          <p:cNvGrpSpPr>
            <a:grpSpLocks/>
          </p:cNvGrpSpPr>
          <p:nvPr/>
        </p:nvGrpSpPr>
        <p:grpSpPr bwMode="auto">
          <a:xfrm>
            <a:off x="2891378" y="1219200"/>
            <a:ext cx="6201833" cy="1219200"/>
            <a:chOff x="2530645" y="1066800"/>
            <a:chExt cx="4651820" cy="1220177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37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DD28942B-7809-4214-B6BF-CCDC83779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8" name="Group 6">
              <a:extLst>
                <a:ext uri="{FF2B5EF4-FFF2-40B4-BE49-F238E27FC236}">
                  <a16:creationId xmlns:a16="http://schemas.microsoft.com/office/drawing/2014/main" id="{655F86D3-F22E-44EA-A4B1-245482B53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39" name="Picture 3">
                <a:extLst>
                  <a:ext uri="{FF2B5EF4-FFF2-40B4-BE49-F238E27FC236}">
                    <a16:creationId xmlns:a16="http://schemas.microsoft.com/office/drawing/2014/main" id="{D850BB97-23C6-4448-99E7-DF0360434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B6E72A9-645B-48AA-92CE-3073E6E3C318}"/>
                  </a:ext>
                </a:extLst>
              </p:cNvPr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4" name="Group 15">
            <a:extLst>
              <a:ext uri="{FF2B5EF4-FFF2-40B4-BE49-F238E27FC236}">
                <a16:creationId xmlns:a16="http://schemas.microsoft.com/office/drawing/2014/main" id="{6BCFCCEF-0B44-469A-B0EB-4FFFA60E8CDD}"/>
              </a:ext>
            </a:extLst>
          </p:cNvPr>
          <p:cNvGrpSpPr>
            <a:grpSpLocks/>
          </p:cNvGrpSpPr>
          <p:nvPr/>
        </p:nvGrpSpPr>
        <p:grpSpPr bwMode="auto">
          <a:xfrm>
            <a:off x="2561169" y="2760679"/>
            <a:ext cx="1267419" cy="663575"/>
            <a:chOff x="2452688" y="2863775"/>
            <a:chExt cx="1819275" cy="66285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E05CD82-C5D2-4618-8978-9B9FF68836F4}"/>
                </a:ext>
              </a:extLst>
            </p:cNvPr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700171D-4495-419E-9C25-3151CC1CF732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5" name="Group 8">
            <a:extLst>
              <a:ext uri="{FF2B5EF4-FFF2-40B4-BE49-F238E27FC236}">
                <a16:creationId xmlns:a16="http://schemas.microsoft.com/office/drawing/2014/main" id="{A396FC8F-D8A7-415B-9D30-F16447CEB078}"/>
              </a:ext>
            </a:extLst>
          </p:cNvPr>
          <p:cNvGrpSpPr>
            <a:grpSpLocks/>
          </p:cNvGrpSpPr>
          <p:nvPr/>
        </p:nvGrpSpPr>
        <p:grpSpPr bwMode="auto">
          <a:xfrm>
            <a:off x="2891378" y="4084647"/>
            <a:ext cx="6201833" cy="1239837"/>
            <a:chOff x="2530645" y="3933371"/>
            <a:chExt cx="4651820" cy="1238901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29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06F3EF28-9238-4773-9885-C9864C796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56682" y="4926180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0" name="Group 23">
              <a:extLst>
                <a:ext uri="{FF2B5EF4-FFF2-40B4-BE49-F238E27FC236}">
                  <a16:creationId xmlns:a16="http://schemas.microsoft.com/office/drawing/2014/main" id="{358751E1-EB25-4F27-B1D1-43C9CC802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3933371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31" name="Picture 3">
                <a:extLst>
                  <a:ext uri="{FF2B5EF4-FFF2-40B4-BE49-F238E27FC236}">
                    <a16:creationId xmlns:a16="http://schemas.microsoft.com/office/drawing/2014/main" id="{E9646BF8-9D18-4943-A79F-1E92B3C55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A550B5E-D179-4829-8670-80E6F0D0042E}"/>
                  </a:ext>
                </a:extLst>
              </p:cNvPr>
              <p:cNvSpPr/>
              <p:nvPr/>
            </p:nvSpPr>
            <p:spPr>
              <a:xfrm>
                <a:off x="2762555" y="1386471"/>
                <a:ext cx="3777280" cy="861362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106" name="Group 18">
            <a:extLst>
              <a:ext uri="{FF2B5EF4-FFF2-40B4-BE49-F238E27FC236}">
                <a16:creationId xmlns:a16="http://schemas.microsoft.com/office/drawing/2014/main" id="{C494F58D-5F14-4EAE-A2A1-14671D39208B}"/>
              </a:ext>
            </a:extLst>
          </p:cNvPr>
          <p:cNvGrpSpPr>
            <a:grpSpLocks/>
          </p:cNvGrpSpPr>
          <p:nvPr/>
        </p:nvGrpSpPr>
        <p:grpSpPr bwMode="auto">
          <a:xfrm>
            <a:off x="2942410" y="5494349"/>
            <a:ext cx="6201833" cy="1225551"/>
            <a:chOff x="2558996" y="5343071"/>
            <a:chExt cx="4651820" cy="1224998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25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F048BA62-A648-4721-9557-3D2E61C5E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6321977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26" name="Group 37">
              <a:extLst>
                <a:ext uri="{FF2B5EF4-FFF2-40B4-BE49-F238E27FC236}">
                  <a16:creationId xmlns:a16="http://schemas.microsoft.com/office/drawing/2014/main" id="{B57246C5-AFDB-4BBD-A8C3-70E466E2D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8996" y="5343071"/>
              <a:ext cx="4651820" cy="1011238"/>
              <a:chOff x="2695152" y="1311915"/>
              <a:chExt cx="3938587" cy="1011238"/>
            </a:xfrm>
            <a:grpFill/>
          </p:grpSpPr>
          <p:pic>
            <p:nvPicPr>
              <p:cNvPr id="4127" name="Picture 3">
                <a:extLst>
                  <a:ext uri="{FF2B5EF4-FFF2-40B4-BE49-F238E27FC236}">
                    <a16:creationId xmlns:a16="http://schemas.microsoft.com/office/drawing/2014/main" id="{5E14F0AC-6F38-4168-9F81-D69149166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5152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61A3697-A3A2-4244-8033-7FA1C0574C8B}"/>
                  </a:ext>
                </a:extLst>
              </p:cNvPr>
              <p:cNvSpPr/>
              <p:nvPr/>
            </p:nvSpPr>
            <p:spPr>
              <a:xfrm>
                <a:off x="2762555" y="1386493"/>
                <a:ext cx="3777280" cy="861624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7" name="Group 47">
            <a:extLst>
              <a:ext uri="{FF2B5EF4-FFF2-40B4-BE49-F238E27FC236}">
                <a16:creationId xmlns:a16="http://schemas.microsoft.com/office/drawing/2014/main" id="{7700B23B-1563-4371-A234-8D089600578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74183" y="5574436"/>
            <a:ext cx="1314252" cy="663575"/>
            <a:chOff x="2452688" y="2863775"/>
            <a:chExt cx="1819275" cy="66285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84FA3AB-4AA6-4E1E-8E3D-B520DB892992}"/>
                </a:ext>
              </a:extLst>
            </p:cNvPr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36CC3F9-93A7-45E0-88BA-1B87D3772B34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8" name="Group 53">
            <a:extLst>
              <a:ext uri="{FF2B5EF4-FFF2-40B4-BE49-F238E27FC236}">
                <a16:creationId xmlns:a16="http://schemas.microsoft.com/office/drawing/2014/main" id="{9413A4D2-A932-492A-8FBE-975351A13A2F}"/>
              </a:ext>
            </a:extLst>
          </p:cNvPr>
          <p:cNvGrpSpPr>
            <a:grpSpLocks/>
          </p:cNvGrpSpPr>
          <p:nvPr/>
        </p:nvGrpSpPr>
        <p:grpSpPr bwMode="auto">
          <a:xfrm>
            <a:off x="2745897" y="4276727"/>
            <a:ext cx="1345823" cy="661988"/>
            <a:chOff x="2452688" y="2863775"/>
            <a:chExt cx="1819275" cy="662858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20B8B16-92FA-4323-B18F-BC5B58A55FA1}"/>
                </a:ext>
              </a:extLst>
            </p:cNvPr>
            <p:cNvSpPr/>
            <p:nvPr/>
          </p:nvSpPr>
          <p:spPr>
            <a:xfrm>
              <a:off x="2452688" y="2863775"/>
              <a:ext cx="1819275" cy="584968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C8C1C0D-284C-4FB5-8498-5CE29805AF4B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AD53BD3-9C2E-44E3-8175-88824E3D7A49}"/>
              </a:ext>
            </a:extLst>
          </p:cNvPr>
          <p:cNvSpPr txBox="1"/>
          <p:nvPr/>
        </p:nvSpPr>
        <p:spPr>
          <a:xfrm>
            <a:off x="3953164" y="1488424"/>
            <a:ext cx="4867101" cy="58477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 NHẬP</a:t>
            </a:r>
          </a:p>
        </p:txBody>
      </p:sp>
      <p:sp>
        <p:nvSpPr>
          <p:cNvPr id="4110" name="Rectangle 20">
            <a:extLst>
              <a:ext uri="{FF2B5EF4-FFF2-40B4-BE49-F238E27FC236}">
                <a16:creationId xmlns:a16="http://schemas.microsoft.com/office/drawing/2014/main" id="{CA551829-9523-4630-B736-372E9588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718" y="2628900"/>
            <a:ext cx="5001353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Titkul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Smart.edu.vn,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Box 62">
            <a:extLst>
              <a:ext uri="{FF2B5EF4-FFF2-40B4-BE49-F238E27FC236}">
                <a16:creationId xmlns:a16="http://schemas.microsoft.com/office/drawing/2014/main" id="{03E8AD26-6F1D-4672-8F79-D23AE3A0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351" y="304528"/>
            <a:ext cx="9802034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LÀM BÀI KIỂM TRA PHẦN TỰ LUẬN </a:t>
            </a:r>
          </a:p>
        </p:txBody>
      </p:sp>
      <p:sp>
        <p:nvSpPr>
          <p:cNvPr id="4115" name="Rectangle 20">
            <a:extLst>
              <a:ext uri="{FF2B5EF4-FFF2-40B4-BE49-F238E27FC236}">
                <a16:creationId xmlns:a16="http://schemas.microsoft.com/office/drawing/2014/main" id="{0D42F7B2-D4A2-402C-8244-E0A0CD434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36" y="4262092"/>
            <a:ext cx="505243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alt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669C7583-D48D-43F5-8305-2E7341A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412" y="5691708"/>
            <a:ext cx="5465761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None/>
            </a:pP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altLang="en-US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oogle Shape;157;p32"/>
          <p:cNvGrpSpPr/>
          <p:nvPr/>
        </p:nvGrpSpPr>
        <p:grpSpPr>
          <a:xfrm>
            <a:off x="55743" y="47798"/>
            <a:ext cx="1733340" cy="1556955"/>
            <a:chOff x="-359498" y="-175039"/>
            <a:chExt cx="1300005" cy="1167716"/>
          </a:xfrm>
        </p:grpSpPr>
        <p:sp>
          <p:nvSpPr>
            <p:cNvPr id="54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7" name="Google Shape;356;p32"/>
          <p:cNvGrpSpPr/>
          <p:nvPr/>
        </p:nvGrpSpPr>
        <p:grpSpPr>
          <a:xfrm>
            <a:off x="10311217" y="5255932"/>
            <a:ext cx="1731843" cy="1555049"/>
            <a:chOff x="8052053" y="4004279"/>
            <a:chExt cx="1298882" cy="1166287"/>
          </a:xfrm>
        </p:grpSpPr>
        <p:sp>
          <p:nvSpPr>
            <p:cNvPr id="258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6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1">
            <a:extLst>
              <a:ext uri="{FF2B5EF4-FFF2-40B4-BE49-F238E27FC236}">
                <a16:creationId xmlns:a16="http://schemas.microsoft.com/office/drawing/2014/main" id="{B88422CE-3932-41BF-B65A-48F40CA7A05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5033" y="4477958"/>
            <a:ext cx="1397000" cy="495300"/>
            <a:chOff x="1714500" y="3094038"/>
            <a:chExt cx="1047750" cy="551111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BC945E2-54F8-40A3-810C-D9B89D4F863E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F31B309-91F4-4F65-8DF3-67DAED72B695}"/>
                </a:ext>
              </a:extLst>
            </p:cNvPr>
            <p:cNvSpPr/>
            <p:nvPr/>
          </p:nvSpPr>
          <p:spPr>
            <a:xfrm>
              <a:off x="1816100" y="3154095"/>
              <a:ext cx="919162" cy="436297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0" name="Group 14">
            <a:extLst>
              <a:ext uri="{FF2B5EF4-FFF2-40B4-BE49-F238E27FC236}">
                <a16:creationId xmlns:a16="http://schemas.microsoft.com/office/drawing/2014/main" id="{1BE6357A-EB4C-41BF-99B2-D4EFD21EFB79}"/>
              </a:ext>
            </a:extLst>
          </p:cNvPr>
          <p:cNvGrpSpPr>
            <a:grpSpLocks/>
          </p:cNvGrpSpPr>
          <p:nvPr/>
        </p:nvGrpSpPr>
        <p:grpSpPr bwMode="auto">
          <a:xfrm>
            <a:off x="1648884" y="3003553"/>
            <a:ext cx="1397000" cy="493713"/>
            <a:chOff x="1714500" y="3094038"/>
            <a:chExt cx="1047750" cy="55111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4698EC-0D26-41C7-94B0-F72424A64CED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CE511C-7E2F-4DAA-B960-8780D0C95DDE}"/>
                </a:ext>
              </a:extLst>
            </p:cNvPr>
            <p:cNvSpPr/>
            <p:nvPr/>
          </p:nvSpPr>
          <p:spPr>
            <a:xfrm>
              <a:off x="1816100" y="3152517"/>
              <a:ext cx="919162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1" name="Group 3">
            <a:extLst>
              <a:ext uri="{FF2B5EF4-FFF2-40B4-BE49-F238E27FC236}">
                <a16:creationId xmlns:a16="http://schemas.microsoft.com/office/drawing/2014/main" id="{6897D3CF-5EB7-4410-9008-C7048EF55677}"/>
              </a:ext>
            </a:extLst>
          </p:cNvPr>
          <p:cNvGrpSpPr>
            <a:grpSpLocks/>
          </p:cNvGrpSpPr>
          <p:nvPr/>
        </p:nvGrpSpPr>
        <p:grpSpPr bwMode="auto">
          <a:xfrm>
            <a:off x="2891369" y="2611438"/>
            <a:ext cx="6201833" cy="1219200"/>
            <a:chOff x="2530645" y="2460171"/>
            <a:chExt cx="4651820" cy="1219014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43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FECBF0A1-3A2A-4233-A97B-4328F1419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3433093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44" name="Group 11">
              <a:extLst>
                <a:ext uri="{FF2B5EF4-FFF2-40B4-BE49-F238E27FC236}">
                  <a16:creationId xmlns:a16="http://schemas.microsoft.com/office/drawing/2014/main" id="{750A309E-DE2C-4C4B-93A5-53598883F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2460171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45" name="Picture 3">
                <a:extLst>
                  <a:ext uri="{FF2B5EF4-FFF2-40B4-BE49-F238E27FC236}">
                    <a16:creationId xmlns:a16="http://schemas.microsoft.com/office/drawing/2014/main" id="{19BB174C-0CA5-4758-9B6D-DD61C3B40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8DD84E0-DCF7-4D71-BCBD-808CE4414E9A}"/>
                  </a:ext>
                </a:extLst>
              </p:cNvPr>
              <p:cNvSpPr/>
              <p:nvPr/>
            </p:nvSpPr>
            <p:spPr>
              <a:xfrm>
                <a:off x="2762555" y="1386516"/>
                <a:ext cx="3777280" cy="861882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 b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2" name="Group 1">
            <a:extLst>
              <a:ext uri="{FF2B5EF4-FFF2-40B4-BE49-F238E27FC236}">
                <a16:creationId xmlns:a16="http://schemas.microsoft.com/office/drawing/2014/main" id="{76F331B4-C4D3-464A-BB16-76B169A79575}"/>
              </a:ext>
            </a:extLst>
          </p:cNvPr>
          <p:cNvGrpSpPr>
            <a:grpSpLocks/>
          </p:cNvGrpSpPr>
          <p:nvPr/>
        </p:nvGrpSpPr>
        <p:grpSpPr bwMode="auto">
          <a:xfrm>
            <a:off x="1648884" y="1468441"/>
            <a:ext cx="8693149" cy="560387"/>
            <a:chOff x="1631147" y="1316985"/>
            <a:chExt cx="5761832" cy="55904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9C555AA-D6FC-49CF-A877-58797E5AD2ED}"/>
                </a:ext>
              </a:extLst>
            </p:cNvPr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EA9C00"/>
                </a:gs>
                <a:gs pos="14000">
                  <a:srgbClr val="BC7D00"/>
                </a:gs>
                <a:gs pos="50000">
                  <a:srgbClr val="EA9C00"/>
                </a:gs>
                <a:gs pos="99000">
                  <a:srgbClr val="EA9C00"/>
                </a:gs>
                <a:gs pos="86000">
                  <a:srgbClr val="BC7D0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CA27DC9-0328-4BFB-8CE0-B5F04A5E3137}"/>
                </a:ext>
              </a:extLst>
            </p:cNvPr>
            <p:cNvSpPr/>
            <p:nvPr/>
          </p:nvSpPr>
          <p:spPr>
            <a:xfrm>
              <a:off x="1732158" y="1373999"/>
              <a:ext cx="5562616" cy="45294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3" name="Group 2">
            <a:extLst>
              <a:ext uri="{FF2B5EF4-FFF2-40B4-BE49-F238E27FC236}">
                <a16:creationId xmlns:a16="http://schemas.microsoft.com/office/drawing/2014/main" id="{F8CC5392-5FFE-4AB6-A1AC-841192687A8A}"/>
              </a:ext>
            </a:extLst>
          </p:cNvPr>
          <p:cNvGrpSpPr>
            <a:grpSpLocks/>
          </p:cNvGrpSpPr>
          <p:nvPr/>
        </p:nvGrpSpPr>
        <p:grpSpPr bwMode="auto">
          <a:xfrm>
            <a:off x="2891369" y="1219200"/>
            <a:ext cx="6201833" cy="1219200"/>
            <a:chOff x="2530645" y="1066800"/>
            <a:chExt cx="4651820" cy="1220177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37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DD28942B-7809-4214-B6BF-CCDC83779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8" name="Group 6">
              <a:extLst>
                <a:ext uri="{FF2B5EF4-FFF2-40B4-BE49-F238E27FC236}">
                  <a16:creationId xmlns:a16="http://schemas.microsoft.com/office/drawing/2014/main" id="{655F86D3-F22E-44EA-A4B1-245482B53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39" name="Picture 3">
                <a:extLst>
                  <a:ext uri="{FF2B5EF4-FFF2-40B4-BE49-F238E27FC236}">
                    <a16:creationId xmlns:a16="http://schemas.microsoft.com/office/drawing/2014/main" id="{D850BB97-23C6-4448-99E7-DF0360434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B6E72A9-645B-48AA-92CE-3073E6E3C318}"/>
                  </a:ext>
                </a:extLst>
              </p:cNvPr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4" name="Group 15">
            <a:extLst>
              <a:ext uri="{FF2B5EF4-FFF2-40B4-BE49-F238E27FC236}">
                <a16:creationId xmlns:a16="http://schemas.microsoft.com/office/drawing/2014/main" id="{6BCFCCEF-0B44-469A-B0EB-4FFFA60E8CDD}"/>
              </a:ext>
            </a:extLst>
          </p:cNvPr>
          <p:cNvGrpSpPr>
            <a:grpSpLocks/>
          </p:cNvGrpSpPr>
          <p:nvPr/>
        </p:nvGrpSpPr>
        <p:grpSpPr bwMode="auto">
          <a:xfrm>
            <a:off x="2561167" y="2760666"/>
            <a:ext cx="1159469" cy="663575"/>
            <a:chOff x="2452688" y="2863775"/>
            <a:chExt cx="1819275" cy="66285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E05CD82-C5D2-4618-8978-9B9FF68836F4}"/>
                </a:ext>
              </a:extLst>
            </p:cNvPr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700171D-4495-419E-9C25-3151CC1CF732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6" name="Group 18">
            <a:extLst>
              <a:ext uri="{FF2B5EF4-FFF2-40B4-BE49-F238E27FC236}">
                <a16:creationId xmlns:a16="http://schemas.microsoft.com/office/drawing/2014/main" id="{C494F58D-5F14-4EAE-A2A1-14671D39208B}"/>
              </a:ext>
            </a:extLst>
          </p:cNvPr>
          <p:cNvGrpSpPr>
            <a:grpSpLocks/>
          </p:cNvGrpSpPr>
          <p:nvPr/>
        </p:nvGrpSpPr>
        <p:grpSpPr bwMode="auto">
          <a:xfrm>
            <a:off x="2891369" y="4149568"/>
            <a:ext cx="6201833" cy="1225550"/>
            <a:chOff x="2530645" y="5343071"/>
            <a:chExt cx="4651820" cy="1224998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25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F048BA62-A648-4721-9557-3D2E61C5E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6321977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26" name="Group 37">
              <a:extLst>
                <a:ext uri="{FF2B5EF4-FFF2-40B4-BE49-F238E27FC236}">
                  <a16:creationId xmlns:a16="http://schemas.microsoft.com/office/drawing/2014/main" id="{B57246C5-AFDB-4BBD-A8C3-70E466E2D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5343071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27" name="Picture 3">
                <a:extLst>
                  <a:ext uri="{FF2B5EF4-FFF2-40B4-BE49-F238E27FC236}">
                    <a16:creationId xmlns:a16="http://schemas.microsoft.com/office/drawing/2014/main" id="{5E14F0AC-6F38-4168-9F81-D69149166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61A3697-A3A2-4244-8033-7FA1C0574C8B}"/>
                  </a:ext>
                </a:extLst>
              </p:cNvPr>
              <p:cNvSpPr/>
              <p:nvPr/>
            </p:nvSpPr>
            <p:spPr>
              <a:xfrm>
                <a:off x="2762555" y="1386493"/>
                <a:ext cx="3777280" cy="861624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7" name="Group 47">
            <a:extLst>
              <a:ext uri="{FF2B5EF4-FFF2-40B4-BE49-F238E27FC236}">
                <a16:creationId xmlns:a16="http://schemas.microsoft.com/office/drawing/2014/main" id="{7700B23B-1563-4371-A234-8D089600578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21964" y="4295399"/>
            <a:ext cx="1101438" cy="663575"/>
            <a:chOff x="2452688" y="2863775"/>
            <a:chExt cx="1819275" cy="66285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84FA3AB-4AA6-4E1E-8E3D-B520DB892992}"/>
                </a:ext>
              </a:extLst>
            </p:cNvPr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36CC3F9-93A7-45E0-88BA-1B87D3772B34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AD53BD3-9C2E-44E3-8175-88824E3D7A49}"/>
              </a:ext>
            </a:extLst>
          </p:cNvPr>
          <p:cNvSpPr txBox="1"/>
          <p:nvPr/>
        </p:nvSpPr>
        <p:spPr>
          <a:xfrm>
            <a:off x="3397251" y="1396061"/>
            <a:ext cx="5007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 3: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BÀI</a:t>
            </a:r>
          </a:p>
        </p:txBody>
      </p:sp>
      <p:sp>
        <p:nvSpPr>
          <p:cNvPr id="4110" name="Rectangle 20">
            <a:extLst>
              <a:ext uri="{FF2B5EF4-FFF2-40B4-BE49-F238E27FC236}">
                <a16:creationId xmlns:a16="http://schemas.microsoft.com/office/drawing/2014/main" id="{CA551829-9523-4630-B736-372E9588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635" y="2628890"/>
            <a:ext cx="52243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A4 (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HS</a:t>
            </a: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669C7583-D48D-43F5-8305-2E7341A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901" y="4129967"/>
            <a:ext cx="50702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oogle Shape;157;p32"/>
          <p:cNvGrpSpPr/>
          <p:nvPr/>
        </p:nvGrpSpPr>
        <p:grpSpPr>
          <a:xfrm>
            <a:off x="55743" y="47798"/>
            <a:ext cx="1733340" cy="1556955"/>
            <a:chOff x="-359498" y="-175039"/>
            <a:chExt cx="1300005" cy="1167716"/>
          </a:xfrm>
        </p:grpSpPr>
        <p:sp>
          <p:nvSpPr>
            <p:cNvPr id="54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7" name="Google Shape;356;p32"/>
          <p:cNvGrpSpPr/>
          <p:nvPr/>
        </p:nvGrpSpPr>
        <p:grpSpPr>
          <a:xfrm>
            <a:off x="10311217" y="5255932"/>
            <a:ext cx="1731843" cy="1555049"/>
            <a:chOff x="8052053" y="4004279"/>
            <a:chExt cx="1298882" cy="1166287"/>
          </a:xfrm>
        </p:grpSpPr>
        <p:sp>
          <p:nvSpPr>
            <p:cNvPr id="258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2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3821" y="319476"/>
            <a:ext cx="9235447" cy="1077214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GHI ĐẦY ĐỦ LỚP, SỐ THỨ TỰ, HỌ TÊN,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 TRANG TRÊN MỖI MẶT GIẤY LÀM BÀI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3841" y="1532967"/>
            <a:ext cx="9144000" cy="4867835"/>
            <a:chOff x="2501153" y="3039036"/>
            <a:chExt cx="8176221" cy="43944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5"/>
            <a:stretch/>
          </p:blipFill>
          <p:spPr>
            <a:xfrm>
              <a:off x="2501153" y="3039036"/>
              <a:ext cx="8176221" cy="439441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29952" y="3904624"/>
              <a:ext cx="3106271" cy="25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6/1.12.Nguyễn A, 1/…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23530" y="3945589"/>
              <a:ext cx="3200400" cy="250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6/1.12.Nguyễn A, 2/…</a:t>
              </a:r>
            </a:p>
          </p:txBody>
        </p:sp>
      </p:grpSp>
      <p:grpSp>
        <p:nvGrpSpPr>
          <p:cNvPr id="10" name="Google Shape;157;p32"/>
          <p:cNvGrpSpPr/>
          <p:nvPr/>
        </p:nvGrpSpPr>
        <p:grpSpPr>
          <a:xfrm>
            <a:off x="-8909" y="1618"/>
            <a:ext cx="1330464" cy="1264536"/>
            <a:chOff x="-359498" y="-175039"/>
            <a:chExt cx="1300005" cy="1167716"/>
          </a:xfrm>
        </p:grpSpPr>
        <p:sp>
          <p:nvSpPr>
            <p:cNvPr id="11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9" name="Google Shape;356;p32"/>
          <p:cNvGrpSpPr/>
          <p:nvPr/>
        </p:nvGrpSpPr>
        <p:grpSpPr>
          <a:xfrm>
            <a:off x="11017480" y="5735160"/>
            <a:ext cx="1127176" cy="1075821"/>
            <a:chOff x="8052053" y="4004279"/>
            <a:chExt cx="1298882" cy="1166287"/>
          </a:xfrm>
        </p:grpSpPr>
        <p:sp>
          <p:nvSpPr>
            <p:cNvPr id="210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855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3116"/>
              </p:ext>
            </p:extLst>
          </p:nvPr>
        </p:nvGraphicFramePr>
        <p:xfrm>
          <a:off x="95623" y="1640547"/>
          <a:ext cx="3871260" cy="460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0505" y="430311"/>
            <a:ext cx="8659907" cy="120032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LÀM BÀI KIỂM TRA PHẦN TỰ LUẬN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64708051"/>
              </p:ext>
            </p:extLst>
          </p:nvPr>
        </p:nvGraphicFramePr>
        <p:xfrm>
          <a:off x="3753224" y="2191872"/>
          <a:ext cx="8438776" cy="397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95418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B93B2-8E1B-414B-BFE3-EC356A93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58B93B2-8E1B-414B-BFE3-EC356A938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529FD2-0B6D-4DD8-B118-23770CA2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A529FD2-0B6D-4DD8-B118-23770CA2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4255E6-F880-4CD1-9A88-B459DB6A8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5F4255E6-F880-4CD1-9A88-B459DB6A8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548AB9-5FDD-4617-96E9-F3D8E6E7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2C548AB9-5FDD-4617-96E9-F3D8E6E70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9325DA-4CEC-480E-A346-A1CB0457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189325DA-4CEC-480E-A346-A1CB0457B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7EC375-DEB0-447C-94ED-BE07C3ED4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D07EC375-DEB0-447C-94ED-BE07C3ED4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F5BCA1-D969-475E-AD69-C5B2747ED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8FF5BCA1-D969-475E-AD69-C5B2747ED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00E3B2-F038-4216-9312-21C68E5F6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9100E3B2-F038-4216-9312-21C68E5F6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500C54-4ED7-43CD-B1F4-F8A31C813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21500C54-4ED7-43CD-B1F4-F8A31C813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76520" y="1579880"/>
            <a:ext cx="7960659" cy="5015752"/>
            <a:chOff x="1788459" y="1035424"/>
            <a:chExt cx="7960659" cy="5015752"/>
          </a:xfrm>
        </p:grpSpPr>
        <p:sp>
          <p:nvSpPr>
            <p:cNvPr id="2" name="Rectangle 1"/>
            <p:cNvSpPr/>
            <p:nvPr/>
          </p:nvSpPr>
          <p:spPr>
            <a:xfrm>
              <a:off x="1788459" y="1035424"/>
              <a:ext cx="7960659" cy="501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66682" y="1385048"/>
              <a:ext cx="3200400" cy="44913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Giấy</a:t>
              </a:r>
              <a:r>
                <a:rPr lang="en-US" dirty="0">
                  <a:solidFill>
                    <a:schemeClr val="tx1"/>
                  </a:solidFill>
                </a:rPr>
                <a:t> A4 </a:t>
              </a:r>
              <a:r>
                <a:rPr lang="en-US" dirty="0" err="1">
                  <a:solidFill>
                    <a:schemeClr val="tx1"/>
                  </a:solidFill>
                </a:rPr>
                <a:t>khổ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đứng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961529" y="1402978"/>
              <a:ext cx="3200400" cy="44913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1492623"/>
              <a:ext cx="30255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33CC"/>
                  </a:solidFill>
                </a:rPr>
                <a:t>LỚP.STT.Họ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và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tên</a:t>
              </a:r>
              <a:r>
                <a:rPr lang="en-US" dirty="0">
                  <a:solidFill>
                    <a:srgbClr val="0033CC"/>
                  </a:solidFill>
                </a:rPr>
                <a:t>, 1/4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42211" y="1483659"/>
              <a:ext cx="30255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33CC"/>
                  </a:solidFill>
                </a:rPr>
                <a:t>LỚP.STT.Họ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và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tên</a:t>
              </a:r>
              <a:r>
                <a:rPr lang="en-US" dirty="0">
                  <a:solidFill>
                    <a:srgbClr val="0033CC"/>
                  </a:solidFill>
                </a:rPr>
                <a:t>, 2/4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595282" y="217842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586318" y="2586318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523564" y="376069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514600" y="4128247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32529" y="4536142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496671" y="486335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541494" y="524435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532529" y="558501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50459" y="2913530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514600" y="3334871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190129" y="2142565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181165" y="2550459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118411" y="3724835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109447" y="4092388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27376" y="450028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091518" y="482749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136341" y="520849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127376" y="554915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145306" y="2877671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109447" y="3299012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636293" y="437107"/>
            <a:ext cx="7812505" cy="584771"/>
          </a:xfrm>
          <a:prstGeom prst="rect">
            <a:avLst/>
          </a:prstGeom>
          <a:solidFill>
            <a:srgbClr val="00CCFF"/>
          </a:solidFill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 HÌNH BÀI LÀM: 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1215" y="3903246"/>
            <a:ext cx="1938596" cy="38471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ctr"/>
            <a:r>
              <a:rPr lang="en-US" dirty="0" err="1"/>
              <a:t>Giấy</a:t>
            </a:r>
            <a:r>
              <a:rPr lang="en-US" dirty="0"/>
              <a:t> A4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042379" y="1788466"/>
            <a:ext cx="2890983" cy="303159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HÌNH CHỤP THẲNG, 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ĐÚNG CHIỀU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RÕ NÉT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ĐỦ SÁNG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oogle Shape;157;p32"/>
          <p:cNvGrpSpPr/>
          <p:nvPr/>
        </p:nvGrpSpPr>
        <p:grpSpPr>
          <a:xfrm>
            <a:off x="-8909" y="1619"/>
            <a:ext cx="1733340" cy="1556955"/>
            <a:chOff x="-359498" y="-175039"/>
            <a:chExt cx="1300005" cy="1167716"/>
          </a:xfrm>
        </p:grpSpPr>
        <p:sp>
          <p:nvSpPr>
            <p:cNvPr id="34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2" name="Google Shape;356;p32"/>
          <p:cNvGrpSpPr/>
          <p:nvPr/>
        </p:nvGrpSpPr>
        <p:grpSpPr>
          <a:xfrm>
            <a:off x="10220349" y="5275769"/>
            <a:ext cx="1731843" cy="1555049"/>
            <a:chOff x="8052053" y="4004279"/>
            <a:chExt cx="1298882" cy="1166287"/>
          </a:xfrm>
        </p:grpSpPr>
        <p:sp>
          <p:nvSpPr>
            <p:cNvPr id="233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62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281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Arial</vt:lpstr>
      <vt:lpstr>Bahiana</vt:lpstr>
      <vt:lpstr>Barlow</vt:lpstr>
      <vt:lpstr>Calibri</vt:lpstr>
      <vt:lpstr>Fira Sans Extra Condensed Medium</vt:lpstr>
      <vt:lpstr>Franklin Gothic Book</vt:lpstr>
      <vt:lpstr>Franklin Gothic Medium</vt:lpstr>
      <vt:lpstr>Muli Regular</vt:lpstr>
      <vt:lpstr>Roboto Slab Regular</vt:lpstr>
      <vt:lpstr>Times New Roman</vt:lpstr>
      <vt:lpstr>Tulpen One</vt:lpstr>
      <vt:lpstr>Wingdings</vt:lpstr>
      <vt:lpstr>Wingdings 2</vt:lpstr>
      <vt:lpstr>Spring Season by Slidesgo</vt:lpstr>
      <vt:lpstr>1_Office Theme</vt:lpstr>
      <vt:lpstr>Composite</vt:lpstr>
      <vt:lpstr>2_Office Theme</vt:lpstr>
      <vt:lpstr>Trek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Dang Quang Trung</cp:lastModifiedBy>
  <cp:revision>42</cp:revision>
  <dcterms:created xsi:type="dcterms:W3CDTF">2021-10-13T08:11:09Z</dcterms:created>
  <dcterms:modified xsi:type="dcterms:W3CDTF">2021-10-27T02:31:43Z</dcterms:modified>
</cp:coreProperties>
</file>